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59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789" y="708454"/>
            <a:ext cx="8674443" cy="2372497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789" y="3331819"/>
            <a:ext cx="8674443" cy="10259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204" y="5205088"/>
            <a:ext cx="3311611" cy="80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86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640491" y="513406"/>
            <a:ext cx="88906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491" y="2039808"/>
            <a:ext cx="889068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00" y="6384323"/>
            <a:ext cx="1285246" cy="31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82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4626" y="579308"/>
            <a:ext cx="216655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492" y="579308"/>
            <a:ext cx="656761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00" y="6384323"/>
            <a:ext cx="1285246" cy="31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21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9068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8890686" cy="44598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00" y="6384323"/>
            <a:ext cx="1285246" cy="31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4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8493382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849338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750" y="6384323"/>
            <a:ext cx="1312746" cy="31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72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43763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2535" y="1825625"/>
            <a:ext cx="43763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9068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00" y="6384323"/>
            <a:ext cx="1285246" cy="31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14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3747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1395"/>
            <a:ext cx="4374763" cy="35782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52535" y="1681163"/>
            <a:ext cx="437635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52535" y="2611395"/>
            <a:ext cx="4376351" cy="35782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838200" y="365125"/>
            <a:ext cx="88906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00" y="6384323"/>
            <a:ext cx="1285246" cy="31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93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838200" y="365125"/>
            <a:ext cx="88906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00" y="6384323"/>
            <a:ext cx="1285246" cy="31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5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00" y="6384323"/>
            <a:ext cx="1285246" cy="31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15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507381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875" y="1079157"/>
            <a:ext cx="5180011" cy="47818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50738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00" y="6384323"/>
            <a:ext cx="1285246" cy="31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4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507381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50738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8875" y="1079157"/>
            <a:ext cx="5180011" cy="478983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00" y="6384323"/>
            <a:ext cx="1285246" cy="31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39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28F1C-C100-48D3-B51D-109F80B7DCF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56D2-8FC2-4600-BE13-8C2E561BA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2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hpad-salornay.fr/category/actualites/plannin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rahamsshredding.com/the-red-flags-rule-and-identity-theft-prevention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pedia.org/chalkboard/t/take-action.html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 of Care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Volunteer Training: Compliance 2024</a:t>
            </a:r>
          </a:p>
        </p:txBody>
      </p:sp>
    </p:spTree>
    <p:extLst>
      <p:ext uri="{BB962C8B-B14F-4D97-AF65-F5344CB8AC3E}">
        <p14:creationId xmlns:p14="http://schemas.microsoft.com/office/powerpoint/2010/main" val="64548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4F0C7-322B-4E43-AF3A-ABACE6A9CA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Maps out needs and services supplied for a Medicare patient facing a terminal illness, as well as the patient's family/caregiver</a:t>
            </a:r>
          </a:p>
          <a:p>
            <a:r>
              <a:rPr lang="en-US" dirty="0"/>
              <a:t>Agreed upon by patient and hospice.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824D3F-C4BD-4E98-8ABF-C4C151716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of Care is the Goal of Care.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A2B626-B464-4B1A-8E69-67A52AE57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27670" y="1825625"/>
            <a:ext cx="3291840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999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112A62-2547-400A-8C16-85F87D8C10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Provides a time line of when services are to be rendered. </a:t>
            </a:r>
          </a:p>
          <a:p>
            <a:r>
              <a:rPr lang="en-US" dirty="0"/>
              <a:t>Provides what type of services are to be rendered  and by whom.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F522D-31B2-4FA1-9652-2C7D4C4B2D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POC should reflect patient and family goals and interventions based on the problems identified in the initial, comprehensive, and updated comprehensive assessments.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C084CE-1EEC-45D6-BA53-802884752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Plan of Care POC) Do?</a:t>
            </a:r>
          </a:p>
        </p:txBody>
      </p:sp>
    </p:spTree>
    <p:extLst>
      <p:ext uri="{BB962C8B-B14F-4D97-AF65-F5344CB8AC3E}">
        <p14:creationId xmlns:p14="http://schemas.microsoft.com/office/powerpoint/2010/main" val="2439768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7E0D0C6-4186-4BCC-8A4E-1F6021C6C0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Individualized</a:t>
            </a:r>
          </a:p>
          <a:p>
            <a:r>
              <a:rPr lang="en-US" dirty="0"/>
              <a:t>Identified intervention</a:t>
            </a:r>
          </a:p>
          <a:p>
            <a:r>
              <a:rPr lang="en-US" dirty="0"/>
              <a:t>Identified need</a:t>
            </a:r>
          </a:p>
          <a:p>
            <a:r>
              <a:rPr lang="en-US" dirty="0"/>
              <a:t>Measurable outcome</a:t>
            </a:r>
          </a:p>
          <a:p>
            <a:r>
              <a:rPr lang="en-US" dirty="0"/>
              <a:t>Reviewed every 14 days in IDT</a:t>
            </a:r>
          </a:p>
          <a:p>
            <a:r>
              <a:rPr lang="en-US" dirty="0"/>
              <a:t>Documentation in patient record</a:t>
            </a:r>
          </a:p>
          <a:p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A7FF88F-2E91-4B46-A327-31024319D4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Example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Goal: Socialization needs of patient are met.  Start time 12/17/2023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Intervention:  Assigned volunteer for Socialization: Modifier:  Volunteer will provide patient socialization 1x a week.  </a:t>
            </a:r>
          </a:p>
          <a:p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F68D4A8-ED5C-4E25-92CB-DE42698B0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41557"/>
            <a:ext cx="8890686" cy="1325563"/>
          </a:xfrm>
        </p:spPr>
        <p:txBody>
          <a:bodyPr/>
          <a:lstStyle/>
          <a:p>
            <a:r>
              <a:rPr lang="en-US" dirty="0"/>
              <a:t>Requirements of Plan of Care (POC)</a:t>
            </a:r>
          </a:p>
        </p:txBody>
      </p:sp>
    </p:spTree>
    <p:extLst>
      <p:ext uri="{BB962C8B-B14F-4D97-AF65-F5344CB8AC3E}">
        <p14:creationId xmlns:p14="http://schemas.microsoft.com/office/powerpoint/2010/main" val="1402369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C7F553-6019-4A49-803A-AD40F5D6F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4376351" cy="4351338"/>
          </a:xfrm>
        </p:spPr>
        <p:txBody>
          <a:bodyPr>
            <a:normAutofit/>
          </a:bodyPr>
          <a:lstStyle/>
          <a:p>
            <a:r>
              <a:rPr lang="en-US" dirty="0"/>
              <a:t> Hospice volunteers miss visits</a:t>
            </a:r>
          </a:p>
          <a:p>
            <a:r>
              <a:rPr lang="en-US" dirty="0"/>
              <a:t>Documentation of visits are missing or incomplete</a:t>
            </a:r>
          </a:p>
          <a:p>
            <a:r>
              <a:rPr lang="en-US" dirty="0"/>
              <a:t>POC are incomplete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6075900-31F1-4F32-87B8-F525485E6E6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64956" y="2252647"/>
            <a:ext cx="4351338" cy="3497294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4390E78E-1B1A-4E15-8672-47E14C7E8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Deficiencies Related to POC</a:t>
            </a:r>
          </a:p>
        </p:txBody>
      </p:sp>
    </p:spTree>
    <p:extLst>
      <p:ext uri="{BB962C8B-B14F-4D97-AF65-F5344CB8AC3E}">
        <p14:creationId xmlns:p14="http://schemas.microsoft.com/office/powerpoint/2010/main" val="2851387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F86006-0ECE-42E7-8D9D-ED315B98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864" y="341218"/>
            <a:ext cx="9438974" cy="1069975"/>
          </a:xfrm>
        </p:spPr>
        <p:txBody>
          <a:bodyPr>
            <a:noAutofit/>
          </a:bodyPr>
          <a:lstStyle/>
          <a:p>
            <a:r>
              <a:rPr lang="en-US" sz="4400" dirty="0"/>
              <a:t>What Can Volunteers Do?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9D6923-2943-4894-B9A6-74CA51F4F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156" y="1631092"/>
            <a:ext cx="5180011" cy="4561994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Attend your assignment as scheduled.  1x a week – Each week begins on Sunday and ends on Saturday.</a:t>
            </a:r>
          </a:p>
          <a:p>
            <a:r>
              <a:rPr lang="en-US" sz="2600" dirty="0"/>
              <a:t>If you have to miss, complete documentation, talk with your patient/ patient family about why you are unable to attend and if they would like another volunteer while you are away</a:t>
            </a:r>
          </a:p>
          <a:p>
            <a:r>
              <a:rPr lang="en-US" sz="2600" dirty="0"/>
              <a:t>Document your visit and all interactions (this includes phone calls) with patients/patient families and submit to office within 24 hours.</a:t>
            </a:r>
          </a:p>
          <a:p>
            <a:r>
              <a:rPr lang="en-US" sz="2600" dirty="0"/>
              <a:t>Communication is the KEY! 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AF1762F-EB6C-4D04-9808-8336729C00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9046" y="2451823"/>
            <a:ext cx="3840480" cy="252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114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6406C-009F-46C6-9CF1-F322825FC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36726"/>
            <a:ext cx="8493382" cy="2852737"/>
          </a:xfrm>
        </p:spPr>
        <p:txBody>
          <a:bodyPr>
            <a:normAutofit fontScale="90000"/>
          </a:bodyPr>
          <a:lstStyle/>
          <a:p>
            <a:r>
              <a:rPr lang="en-US" sz="5300" dirty="0">
                <a:latin typeface="Arial Narrow" panose="020B0606020202030204" pitchFamily="34" charset="0"/>
              </a:rPr>
              <a:t>Thank you! 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Please completed your evaluation.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>
                <a:latin typeface="Corbel" panose="020B0503020204020204" pitchFamily="34" charset="0"/>
              </a:rPr>
              <a:t>If you have any questions please email or call your Volunteer Coordinator.  </a:t>
            </a:r>
            <a:br>
              <a:rPr lang="en-US" b="1" dirty="0">
                <a:latin typeface="Corbel" panose="020B0503020204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87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5596"/>
      </a:dk1>
      <a:lt1>
        <a:sysClr val="window" lastClr="FFFFFF"/>
      </a:lt1>
      <a:dk2>
        <a:srgbClr val="32A9C1"/>
      </a:dk2>
      <a:lt2>
        <a:srgbClr val="E0E1E2"/>
      </a:lt2>
      <a:accent1>
        <a:srgbClr val="005596"/>
      </a:accent1>
      <a:accent2>
        <a:srgbClr val="32A9C1"/>
      </a:accent2>
      <a:accent3>
        <a:srgbClr val="E0E1E2"/>
      </a:accent3>
      <a:accent4>
        <a:srgbClr val="005596"/>
      </a:accent4>
      <a:accent5>
        <a:srgbClr val="FFFFFF"/>
      </a:accent5>
      <a:accent6>
        <a:srgbClr val="A4CE39"/>
      </a:accent6>
      <a:hlink>
        <a:srgbClr val="005596"/>
      </a:hlink>
      <a:folHlink>
        <a:srgbClr val="32A9C1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299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Corbel</vt:lpstr>
      <vt:lpstr>Wingdings</vt:lpstr>
      <vt:lpstr>Office Theme</vt:lpstr>
      <vt:lpstr>Plan of Care</vt:lpstr>
      <vt:lpstr>Plan of Care is the Goal of Care.</vt:lpstr>
      <vt:lpstr>What Does the Plan of Care POC) Do?</vt:lpstr>
      <vt:lpstr>Requirements of Plan of Care (POC)</vt:lpstr>
      <vt:lpstr>Common Deficiencies Related to POC</vt:lpstr>
      <vt:lpstr>What Can Volunteers Do?</vt:lpstr>
      <vt:lpstr>Thank you!   Please completed your evaluation.  If you have any questions please email or call your Volunteer Coordinator.   </vt:lpstr>
    </vt:vector>
  </TitlesOfParts>
  <Company>Blessing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Harcharick, Laura</dc:creator>
  <cp:lastModifiedBy>Grawe, Cindy</cp:lastModifiedBy>
  <cp:revision>20</cp:revision>
  <dcterms:created xsi:type="dcterms:W3CDTF">2019-12-03T17:21:30Z</dcterms:created>
  <dcterms:modified xsi:type="dcterms:W3CDTF">2023-12-18T22:03:31Z</dcterms:modified>
</cp:coreProperties>
</file>