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5"/>
  </p:notesMasterIdLst>
  <p:sldIdLst>
    <p:sldId id="256" r:id="rId2"/>
    <p:sldId id="257" r:id="rId3"/>
    <p:sldId id="259" r:id="rId4"/>
    <p:sldId id="260" r:id="rId5"/>
    <p:sldId id="269" r:id="rId6"/>
    <p:sldId id="270" r:id="rId7"/>
    <p:sldId id="268" r:id="rId8"/>
    <p:sldId id="264" r:id="rId9"/>
    <p:sldId id="258" r:id="rId10"/>
    <p:sldId id="271" r:id="rId11"/>
    <p:sldId id="261" r:id="rId12"/>
    <p:sldId id="262" r:id="rId13"/>
    <p:sldId id="273"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Trebuchet MS"/>
      <a:defRPr sz="1400" b="0" i="0" u="none" strike="noStrike" cap="none">
        <a:solidFill>
          <a:srgbClr val="000000"/>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Font typeface="Trebuchet MS"/>
      <a:defRPr sz="1400" b="0" i="0" u="none" strike="noStrike" cap="none">
        <a:solidFill>
          <a:srgbClr val="000000"/>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Font typeface="Trebuchet MS"/>
      <a:defRPr sz="1400" b="0" i="0" u="none" strike="noStrike" cap="none">
        <a:solidFill>
          <a:srgbClr val="000000"/>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Font typeface="Trebuchet MS"/>
      <a:defRPr sz="1400" b="0" i="0" u="none" strike="noStrike" cap="none">
        <a:solidFill>
          <a:srgbClr val="000000"/>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Font typeface="Trebuchet MS"/>
      <a:defRPr sz="1400" b="0" i="0" u="none" strike="noStrike" cap="none">
        <a:solidFill>
          <a:srgbClr val="000000"/>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Font typeface="Trebuchet MS"/>
      <a:defRPr sz="1400" b="0" i="0" u="none" strike="noStrike" cap="none">
        <a:solidFill>
          <a:srgbClr val="000000"/>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Font typeface="Trebuchet MS"/>
      <a:defRPr sz="1400" b="0" i="0" u="none" strike="noStrike" cap="none">
        <a:solidFill>
          <a:srgbClr val="000000"/>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Font typeface="Trebuchet MS"/>
      <a:defRPr sz="1400" b="0" i="0" u="none" strike="noStrike" cap="none">
        <a:solidFill>
          <a:srgbClr val="000000"/>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Font typeface="Trebuchet MS"/>
      <a:defRPr sz="1400" b="0" i="0" u="none" strike="noStrike" cap="none">
        <a:solidFill>
          <a:srgbClr val="000000"/>
        </a:solidFill>
        <a:latin typeface="Trebuchet MS"/>
        <a:ea typeface="Trebuchet MS"/>
        <a:cs typeface="Trebuchet MS"/>
        <a:sym typeface="Trebuchet M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74" d="100"/>
          <a:sy n="74" d="100"/>
        </p:scale>
        <p:origin x="66" y="5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EF9FD3-2513-4EA6-8798-B83F2E59FD17}" type="datetimeFigureOut">
              <a:rPr lang="en-US" smtClean="0"/>
              <a:t>5/13/2024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2A8CB-5DCE-47FF-AC69-96AE8C90A35A}" type="slidenum">
              <a:rPr lang="en-US" smtClean="0"/>
              <a:t>‹#›</a:t>
            </a:fld>
            <a:endParaRPr lang="en-US"/>
          </a:p>
        </p:txBody>
      </p:sp>
    </p:spTree>
    <p:extLst>
      <p:ext uri="{BB962C8B-B14F-4D97-AF65-F5344CB8AC3E}">
        <p14:creationId xmlns:p14="http://schemas.microsoft.com/office/powerpoint/2010/main" val="4141259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policies and procedures in place to address emergencies, such as Bomb Threats, Severe Weather, Utility Interruptions, Telephone Interruptions, Fire Safety and Evacuation Plans.</a:t>
            </a:r>
          </a:p>
          <a:p>
            <a:endParaRPr lang="en-US" dirty="0"/>
          </a:p>
        </p:txBody>
      </p:sp>
      <p:sp>
        <p:nvSpPr>
          <p:cNvPr id="4" name="Slide Number Placeholder 3"/>
          <p:cNvSpPr>
            <a:spLocks noGrp="1"/>
          </p:cNvSpPr>
          <p:nvPr>
            <p:ph type="sldNum" sz="quarter" idx="10"/>
          </p:nvPr>
        </p:nvSpPr>
        <p:spPr/>
        <p:txBody>
          <a:bodyPr/>
          <a:lstStyle/>
          <a:p>
            <a:fld id="{5602A8CB-5DCE-47FF-AC69-96AE8C90A35A}" type="slidenum">
              <a:rPr lang="en-US" smtClean="0"/>
              <a:t>5</a:t>
            </a:fld>
            <a:endParaRPr lang="en-US"/>
          </a:p>
        </p:txBody>
      </p:sp>
    </p:spTree>
    <p:extLst>
      <p:ext uri="{BB962C8B-B14F-4D97-AF65-F5344CB8AC3E}">
        <p14:creationId xmlns:p14="http://schemas.microsoft.com/office/powerpoint/2010/main" val="2268675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Emergency preparedness</a:t>
            </a:r>
            <a:r>
              <a:rPr lang="en-US" baseline="0" dirty="0"/>
              <a:t> is discussed with families at time of admission.</a:t>
            </a:r>
            <a:endParaRPr lang="en-US" dirty="0"/>
          </a:p>
        </p:txBody>
      </p:sp>
      <p:sp>
        <p:nvSpPr>
          <p:cNvPr id="4" name="Slide Number Placeholder 3"/>
          <p:cNvSpPr>
            <a:spLocks noGrp="1"/>
          </p:cNvSpPr>
          <p:nvPr>
            <p:ph type="sldNum" sz="quarter" idx="10"/>
          </p:nvPr>
        </p:nvSpPr>
        <p:spPr/>
        <p:txBody>
          <a:bodyPr/>
          <a:lstStyle/>
          <a:p>
            <a:fld id="{5602A8CB-5DCE-47FF-AC69-96AE8C90A35A}" type="slidenum">
              <a:rPr lang="en-US" smtClean="0"/>
              <a:t>6</a:t>
            </a:fld>
            <a:endParaRPr lang="en-US"/>
          </a:p>
        </p:txBody>
      </p:sp>
    </p:spTree>
    <p:extLst>
      <p:ext uri="{BB962C8B-B14F-4D97-AF65-F5344CB8AC3E}">
        <p14:creationId xmlns:p14="http://schemas.microsoft.com/office/powerpoint/2010/main" val="2372990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volunteers are in their cars during a severe thunderstorm warning or tornado warning, volunteers should listen to a local radio station for further information and instructions and immediately take cover. Close drapes, blinds or patient curtains, If practical, assist patient and self to windowless area in the center of building/home, Move patients dependent upon medical equipment away from windows, Offer blankets for face protection</a:t>
            </a:r>
          </a:p>
          <a:p>
            <a:r>
              <a:rPr lang="en-US" dirty="0"/>
              <a:t>Close room doors</a:t>
            </a:r>
          </a:p>
          <a:p>
            <a:endParaRPr lang="en-US" dirty="0"/>
          </a:p>
          <a:p>
            <a:endParaRPr lang="en-US" dirty="0"/>
          </a:p>
        </p:txBody>
      </p:sp>
      <p:sp>
        <p:nvSpPr>
          <p:cNvPr id="4" name="Slide Number Placeholder 3"/>
          <p:cNvSpPr>
            <a:spLocks noGrp="1"/>
          </p:cNvSpPr>
          <p:nvPr>
            <p:ph type="sldNum" sz="quarter" idx="10"/>
          </p:nvPr>
        </p:nvSpPr>
        <p:spPr/>
        <p:txBody>
          <a:bodyPr/>
          <a:lstStyle/>
          <a:p>
            <a:fld id="{5602A8CB-5DCE-47FF-AC69-96AE8C90A35A}" type="slidenum">
              <a:rPr lang="en-US" smtClean="0"/>
              <a:t>9</a:t>
            </a:fld>
            <a:endParaRPr lang="en-US"/>
          </a:p>
        </p:txBody>
      </p:sp>
    </p:spTree>
    <p:extLst>
      <p:ext uri="{BB962C8B-B14F-4D97-AF65-F5344CB8AC3E}">
        <p14:creationId xmlns:p14="http://schemas.microsoft.com/office/powerpoint/2010/main" val="4009717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will not visit the home if an evacuation has been ordered or if the situation prevents safe access to patient’s home. This</a:t>
            </a:r>
            <a:r>
              <a:rPr lang="en-US" baseline="0" dirty="0"/>
              <a:t> is explained during intake process.</a:t>
            </a:r>
            <a:endParaRPr lang="en-US" dirty="0"/>
          </a:p>
        </p:txBody>
      </p:sp>
      <p:sp>
        <p:nvSpPr>
          <p:cNvPr id="4" name="Slide Number Placeholder 3"/>
          <p:cNvSpPr>
            <a:spLocks noGrp="1"/>
          </p:cNvSpPr>
          <p:nvPr>
            <p:ph type="sldNum" sz="quarter" idx="10"/>
          </p:nvPr>
        </p:nvSpPr>
        <p:spPr/>
        <p:txBody>
          <a:bodyPr/>
          <a:lstStyle/>
          <a:p>
            <a:fld id="{5602A8CB-5DCE-47FF-AC69-96AE8C90A35A}" type="slidenum">
              <a:rPr lang="en-US" smtClean="0"/>
              <a:t>10</a:t>
            </a:fld>
            <a:endParaRPr lang="en-US"/>
          </a:p>
        </p:txBody>
      </p:sp>
    </p:spTree>
    <p:extLst>
      <p:ext uri="{BB962C8B-B14F-4D97-AF65-F5344CB8AC3E}">
        <p14:creationId xmlns:p14="http://schemas.microsoft.com/office/powerpoint/2010/main" val="2693404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159" y="-267"/>
            <a:ext cx="12191761" cy="6857181"/>
            <a:chOff x="2973586" y="5250656"/>
            <a:chExt cx="2856819" cy="1606800"/>
          </a:xfrm>
        </p:grpSpPr>
        <p:sp>
          <p:nvSpPr>
            <p:cNvPr id="11" name="Google Shape;11;p2"/>
            <p:cNvSpPr/>
            <p:nvPr/>
          </p:nvSpPr>
          <p:spPr>
            <a:xfrm>
              <a:off x="2973586" y="6221960"/>
              <a:ext cx="2856819" cy="635496"/>
            </a:xfrm>
            <a:custGeom>
              <a:avLst/>
              <a:gdLst/>
              <a:ahLst/>
              <a:cxnLst/>
              <a:rect l="l" t="t" r="r" b="b"/>
              <a:pathLst>
                <a:path w="2856819" h="635496" extrusionOk="0">
                  <a:moveTo>
                    <a:pt x="0" y="636040"/>
                  </a:moveTo>
                  <a:lnTo>
                    <a:pt x="2856819" y="636040"/>
                  </a:lnTo>
                  <a:lnTo>
                    <a:pt x="2856819" y="0"/>
                  </a:lnTo>
                  <a:lnTo>
                    <a:pt x="0" y="503857"/>
                  </a:lnTo>
                  <a:lnTo>
                    <a:pt x="0" y="6360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12" name="Google Shape;12;p2"/>
            <p:cNvSpPr/>
            <p:nvPr/>
          </p:nvSpPr>
          <p:spPr>
            <a:xfrm>
              <a:off x="2973586" y="6067738"/>
              <a:ext cx="642784" cy="385464"/>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13" name="Google Shape;13;p2"/>
            <p:cNvSpPr/>
            <p:nvPr/>
          </p:nvSpPr>
          <p:spPr>
            <a:xfrm>
              <a:off x="3378302" y="5250656"/>
              <a:ext cx="1781048" cy="314027"/>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14" name="Google Shape;14;p2"/>
            <p:cNvSpPr/>
            <p:nvPr/>
          </p:nvSpPr>
          <p:spPr>
            <a:xfrm>
              <a:off x="4790344" y="5404894"/>
              <a:ext cx="1040060" cy="455414"/>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15" name="Google Shape;15;p2"/>
            <p:cNvSpPr/>
            <p:nvPr/>
          </p:nvSpPr>
          <p:spPr>
            <a:xfrm>
              <a:off x="2973586" y="6263466"/>
              <a:ext cx="1077258" cy="461367"/>
            </a:xfrm>
            <a:custGeom>
              <a:avLst/>
              <a:gdLst/>
              <a:ahLst/>
              <a:cxnLst/>
              <a:rect l="l" t="t" r="r" b="b"/>
              <a:pathLst>
                <a:path w="1077258" h="461367" extrusionOk="0">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16" name="Google Shape;16;p2"/>
            <p:cNvSpPr/>
            <p:nvPr/>
          </p:nvSpPr>
          <p:spPr>
            <a:xfrm>
              <a:off x="5531332" y="5949605"/>
              <a:ext cx="299073" cy="324445"/>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17" name="Google Shape;17;p2"/>
            <p:cNvSpPr/>
            <p:nvPr/>
          </p:nvSpPr>
          <p:spPr>
            <a:xfrm>
              <a:off x="3613394" y="5425142"/>
              <a:ext cx="557972" cy="370582"/>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18" name="Google Shape;18;p2"/>
            <p:cNvSpPr/>
            <p:nvPr/>
          </p:nvSpPr>
          <p:spPr>
            <a:xfrm>
              <a:off x="5636975" y="5677250"/>
              <a:ext cx="193430" cy="305097"/>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grpSp>
      <p:sp>
        <p:nvSpPr>
          <p:cNvPr id="19" name="Google Shape;19;p2"/>
          <p:cNvSpPr txBox="1">
            <a:spLocks noGrp="1"/>
          </p:cNvSpPr>
          <p:nvPr>
            <p:ph type="ctrTitle"/>
          </p:nvPr>
        </p:nvSpPr>
        <p:spPr>
          <a:xfrm>
            <a:off x="609600" y="1065700"/>
            <a:ext cx="7315200" cy="4242800"/>
          </a:xfrm>
          <a:prstGeom prst="rect">
            <a:avLst/>
          </a:prstGeom>
        </p:spPr>
        <p:txBody>
          <a:bodyPr spcFirstLastPara="1" wrap="square" lIns="0" tIns="0" rIns="0" bIns="0" anchor="t" anchorCtr="0">
            <a:noAutofit/>
          </a:bodyPr>
          <a:lstStyle>
            <a:lvl1pPr lvl="0">
              <a:spcBef>
                <a:spcPts val="0"/>
              </a:spcBef>
              <a:spcAft>
                <a:spcPts val="0"/>
              </a:spcAft>
              <a:buSzPts val="5800"/>
              <a:buNone/>
              <a:defRPr sz="7733"/>
            </a:lvl1pPr>
            <a:lvl2pPr lvl="1">
              <a:spcBef>
                <a:spcPts val="0"/>
              </a:spcBef>
              <a:spcAft>
                <a:spcPts val="0"/>
              </a:spcAft>
              <a:buSzPts val="5800"/>
              <a:buNone/>
              <a:defRPr sz="7733"/>
            </a:lvl2pPr>
            <a:lvl3pPr lvl="2">
              <a:spcBef>
                <a:spcPts val="0"/>
              </a:spcBef>
              <a:spcAft>
                <a:spcPts val="0"/>
              </a:spcAft>
              <a:buSzPts val="5800"/>
              <a:buNone/>
              <a:defRPr sz="7733"/>
            </a:lvl3pPr>
            <a:lvl4pPr lvl="3">
              <a:spcBef>
                <a:spcPts val="0"/>
              </a:spcBef>
              <a:spcAft>
                <a:spcPts val="0"/>
              </a:spcAft>
              <a:buSzPts val="5800"/>
              <a:buNone/>
              <a:defRPr sz="7733"/>
            </a:lvl4pPr>
            <a:lvl5pPr lvl="4">
              <a:spcBef>
                <a:spcPts val="0"/>
              </a:spcBef>
              <a:spcAft>
                <a:spcPts val="0"/>
              </a:spcAft>
              <a:buSzPts val="5800"/>
              <a:buNone/>
              <a:defRPr sz="7733"/>
            </a:lvl5pPr>
            <a:lvl6pPr lvl="5">
              <a:spcBef>
                <a:spcPts val="0"/>
              </a:spcBef>
              <a:spcAft>
                <a:spcPts val="0"/>
              </a:spcAft>
              <a:buSzPts val="5800"/>
              <a:buNone/>
              <a:defRPr sz="7733"/>
            </a:lvl6pPr>
            <a:lvl7pPr lvl="6">
              <a:spcBef>
                <a:spcPts val="0"/>
              </a:spcBef>
              <a:spcAft>
                <a:spcPts val="0"/>
              </a:spcAft>
              <a:buSzPts val="5800"/>
              <a:buNone/>
              <a:defRPr sz="7733"/>
            </a:lvl7pPr>
            <a:lvl8pPr lvl="7">
              <a:spcBef>
                <a:spcPts val="0"/>
              </a:spcBef>
              <a:spcAft>
                <a:spcPts val="0"/>
              </a:spcAft>
              <a:buSzPts val="5800"/>
              <a:buNone/>
              <a:defRPr sz="7733"/>
            </a:lvl8pPr>
            <a:lvl9pPr lvl="8">
              <a:spcBef>
                <a:spcPts val="0"/>
              </a:spcBef>
              <a:spcAft>
                <a:spcPts val="0"/>
              </a:spcAft>
              <a:buSzPts val="5800"/>
              <a:buNone/>
              <a:defRPr sz="7733"/>
            </a:lvl9pPr>
          </a:lstStyle>
          <a:p>
            <a:r>
              <a:rPr lang="en-US"/>
              <a:t>Click to edit Master title style</a:t>
            </a:r>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5266" y="6290934"/>
            <a:ext cx="1392581" cy="338423"/>
          </a:xfrm>
          <a:prstGeom prst="rect">
            <a:avLst/>
          </a:prstGeom>
        </p:spPr>
      </p:pic>
    </p:spTree>
    <p:extLst>
      <p:ext uri="{BB962C8B-B14F-4D97-AF65-F5344CB8AC3E}">
        <p14:creationId xmlns:p14="http://schemas.microsoft.com/office/powerpoint/2010/main" val="228105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5"/>
        <p:cNvGrpSpPr/>
        <p:nvPr/>
      </p:nvGrpSpPr>
      <p:grpSpPr>
        <a:xfrm>
          <a:off x="0" y="0"/>
          <a:ext cx="0" cy="0"/>
          <a:chOff x="0" y="0"/>
          <a:chExt cx="0" cy="0"/>
        </a:xfrm>
      </p:grpSpPr>
      <p:grpSp>
        <p:nvGrpSpPr>
          <p:cNvPr id="116" name="Google Shape;116;p11"/>
          <p:cNvGrpSpPr/>
          <p:nvPr/>
        </p:nvGrpSpPr>
        <p:grpSpPr>
          <a:xfrm>
            <a:off x="-159" y="1"/>
            <a:ext cx="12191761" cy="6859497"/>
            <a:chOff x="2973586" y="0"/>
            <a:chExt cx="2856819" cy="1607343"/>
          </a:xfrm>
        </p:grpSpPr>
        <p:sp>
          <p:nvSpPr>
            <p:cNvPr id="117" name="Google Shape;117;p11"/>
            <p:cNvSpPr/>
            <p:nvPr/>
          </p:nvSpPr>
          <p:spPr>
            <a:xfrm>
              <a:off x="2973586" y="0"/>
              <a:ext cx="2856819" cy="1607343"/>
            </a:xfrm>
            <a:custGeom>
              <a:avLst/>
              <a:gdLst/>
              <a:ahLst/>
              <a:cxnLst/>
              <a:rect l="l" t="t" r="r" b="b"/>
              <a:pathLst>
                <a:path w="2856819" h="1607343" extrusionOk="0">
                  <a:moveTo>
                    <a:pt x="0" y="1607344"/>
                  </a:moveTo>
                  <a:lnTo>
                    <a:pt x="2856819" y="1607344"/>
                  </a:lnTo>
                  <a:lnTo>
                    <a:pt x="2856819" y="0"/>
                  </a:lnTo>
                  <a:lnTo>
                    <a:pt x="2854505" y="0"/>
                  </a:lnTo>
                  <a:lnTo>
                    <a:pt x="0" y="503447"/>
                  </a:lnTo>
                  <a:lnTo>
                    <a:pt x="0" y="16073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118" name="Google Shape;118;p11"/>
            <p:cNvSpPr/>
            <p:nvPr/>
          </p:nvSpPr>
          <p:spPr>
            <a:xfrm>
              <a:off x="2973586" y="278850"/>
              <a:ext cx="319904" cy="223242"/>
            </a:xfrm>
            <a:custGeom>
              <a:avLst/>
              <a:gdLst/>
              <a:ahLst/>
              <a:cxnLst/>
              <a:rect l="l" t="t" r="r" b="b"/>
              <a:pathLst>
                <a:path w="319904" h="223242" extrusionOk="0">
                  <a:moveTo>
                    <a:pt x="0" y="56421"/>
                  </a:moveTo>
                  <a:lnTo>
                    <a:pt x="0" y="224597"/>
                  </a:lnTo>
                  <a:lnTo>
                    <a:pt x="319904" y="168176"/>
                  </a:lnTo>
                  <a:lnTo>
                    <a:pt x="319904" y="0"/>
                  </a:lnTo>
                  <a:lnTo>
                    <a:pt x="0" y="56421"/>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119" name="Google Shape;119;p11"/>
            <p:cNvSpPr/>
            <p:nvPr/>
          </p:nvSpPr>
          <p:spPr>
            <a:xfrm>
              <a:off x="4446633" y="0"/>
              <a:ext cx="1380795" cy="242589"/>
            </a:xfrm>
            <a:custGeom>
              <a:avLst/>
              <a:gdLst/>
              <a:ahLst/>
              <a:cxnLst/>
              <a:rect l="l" t="t" r="r" b="b"/>
              <a:pathLst>
                <a:path w="1380795" h="242589" extrusionOk="0">
                  <a:moveTo>
                    <a:pt x="427914" y="0"/>
                  </a:moveTo>
                  <a:lnTo>
                    <a:pt x="0" y="75471"/>
                  </a:lnTo>
                  <a:lnTo>
                    <a:pt x="0" y="243647"/>
                  </a:lnTo>
                  <a:lnTo>
                    <a:pt x="1381458" y="0"/>
                  </a:lnTo>
                  <a:lnTo>
                    <a:pt x="427914"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120" name="Google Shape;120;p11"/>
            <p:cNvSpPr/>
            <p:nvPr/>
          </p:nvSpPr>
          <p:spPr>
            <a:xfrm>
              <a:off x="2973586" y="131406"/>
              <a:ext cx="202358" cy="202406"/>
            </a:xfrm>
            <a:custGeom>
              <a:avLst/>
              <a:gdLst/>
              <a:ahLst/>
              <a:cxnLst/>
              <a:rect l="l" t="t" r="r" b="b"/>
              <a:pathLst>
                <a:path w="202358" h="202406" extrusionOk="0">
                  <a:moveTo>
                    <a:pt x="0" y="35689"/>
                  </a:moveTo>
                  <a:lnTo>
                    <a:pt x="0" y="203865"/>
                  </a:lnTo>
                  <a:lnTo>
                    <a:pt x="202358" y="168176"/>
                  </a:lnTo>
                  <a:lnTo>
                    <a:pt x="202358" y="0"/>
                  </a:lnTo>
                  <a:lnTo>
                    <a:pt x="0" y="35689"/>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121" name="Google Shape;121;p11"/>
            <p:cNvSpPr/>
            <p:nvPr/>
          </p:nvSpPr>
          <p:spPr>
            <a:xfrm>
              <a:off x="3669936" y="0"/>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grpSp>
      <p:sp>
        <p:nvSpPr>
          <p:cNvPr id="122" name="Google Shape;122;p11"/>
          <p:cNvSpPr txBox="1">
            <a:spLocks noGrp="1"/>
          </p:cNvSpPr>
          <p:nvPr>
            <p:ph type="sldNum" idx="12"/>
          </p:nvPr>
        </p:nvSpPr>
        <p:spPr>
          <a:xfrm>
            <a:off x="345633" y="6232133"/>
            <a:ext cx="642000" cy="3268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9105D5F2-EDB8-4E16-BC03-72DB2B7251A9}" type="slidenum">
              <a:rPr lang="en-US" smtClean="0"/>
              <a:t>‹#›</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5266" y="6290934"/>
            <a:ext cx="1392581" cy="338423"/>
          </a:xfrm>
          <a:prstGeom prst="rect">
            <a:avLst/>
          </a:prstGeom>
        </p:spPr>
      </p:pic>
    </p:spTree>
    <p:extLst>
      <p:ext uri="{BB962C8B-B14F-4D97-AF65-F5344CB8AC3E}">
        <p14:creationId xmlns:p14="http://schemas.microsoft.com/office/powerpoint/2010/main" val="401153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123"/>
        <p:cNvGrpSpPr/>
        <p:nvPr/>
      </p:nvGrpSpPr>
      <p:grpSpPr>
        <a:xfrm>
          <a:off x="0" y="0"/>
          <a:ext cx="0" cy="0"/>
          <a:chOff x="0" y="0"/>
          <a:chExt cx="0" cy="0"/>
        </a:xfrm>
      </p:grpSpPr>
      <p:grpSp>
        <p:nvGrpSpPr>
          <p:cNvPr id="124" name="Google Shape;124;p12"/>
          <p:cNvGrpSpPr/>
          <p:nvPr/>
        </p:nvGrpSpPr>
        <p:grpSpPr>
          <a:xfrm>
            <a:off x="-317" y="-267"/>
            <a:ext cx="12191761" cy="6857736"/>
            <a:chOff x="6316957" y="5250656"/>
            <a:chExt cx="2856819" cy="1606930"/>
          </a:xfrm>
        </p:grpSpPr>
        <p:sp>
          <p:nvSpPr>
            <p:cNvPr id="125" name="Google Shape;125;p12"/>
            <p:cNvSpPr/>
            <p:nvPr/>
          </p:nvSpPr>
          <p:spPr>
            <a:xfrm>
              <a:off x="6316957" y="6351571"/>
              <a:ext cx="2856819" cy="506015"/>
            </a:xfrm>
            <a:custGeom>
              <a:avLst/>
              <a:gdLst/>
              <a:ahLst/>
              <a:cxnLst/>
              <a:rect l="l" t="t" r="r" b="b"/>
              <a:pathLst>
                <a:path w="2856819" h="506015" extrusionOk="0">
                  <a:moveTo>
                    <a:pt x="0" y="506429"/>
                  </a:moveTo>
                  <a:lnTo>
                    <a:pt x="2856819" y="506429"/>
                  </a:lnTo>
                  <a:lnTo>
                    <a:pt x="2856819" y="0"/>
                  </a:lnTo>
                  <a:lnTo>
                    <a:pt x="0" y="503856"/>
                  </a:lnTo>
                  <a:lnTo>
                    <a:pt x="0" y="50642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126" name="Google Shape;126;p12"/>
            <p:cNvSpPr/>
            <p:nvPr/>
          </p:nvSpPr>
          <p:spPr>
            <a:xfrm>
              <a:off x="7306428" y="5250656"/>
              <a:ext cx="1434361" cy="253007"/>
            </a:xfrm>
            <a:custGeom>
              <a:avLst/>
              <a:gdLst/>
              <a:ahLst/>
              <a:cxnLst/>
              <a:rect l="l" t="t" r="r" b="b"/>
              <a:pathLst>
                <a:path w="1434361" h="253007" extrusionOk="0">
                  <a:moveTo>
                    <a:pt x="481099" y="0"/>
                  </a:moveTo>
                  <a:lnTo>
                    <a:pt x="0" y="84851"/>
                  </a:lnTo>
                  <a:lnTo>
                    <a:pt x="0" y="253027"/>
                  </a:lnTo>
                  <a:lnTo>
                    <a:pt x="1434642" y="0"/>
                  </a:lnTo>
                  <a:lnTo>
                    <a:pt x="481099"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127" name="Google Shape;127;p12"/>
            <p:cNvSpPr/>
            <p:nvPr/>
          </p:nvSpPr>
          <p:spPr>
            <a:xfrm>
              <a:off x="6316957" y="6512738"/>
              <a:ext cx="989471" cy="342304"/>
            </a:xfrm>
            <a:custGeom>
              <a:avLst/>
              <a:gdLst/>
              <a:ahLst/>
              <a:cxnLst/>
              <a:rect l="l" t="t" r="r" b="b"/>
              <a:pathLst>
                <a:path w="989471" h="342304" extrusionOk="0">
                  <a:moveTo>
                    <a:pt x="0" y="174513"/>
                  </a:moveTo>
                  <a:lnTo>
                    <a:pt x="0" y="342688"/>
                  </a:lnTo>
                  <a:lnTo>
                    <a:pt x="989471" y="168176"/>
                  </a:lnTo>
                  <a:lnTo>
                    <a:pt x="989471" y="0"/>
                  </a:lnTo>
                  <a:lnTo>
                    <a:pt x="0" y="174513"/>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128" name="Google Shape;128;p12"/>
            <p:cNvSpPr/>
            <p:nvPr/>
          </p:nvSpPr>
          <p:spPr>
            <a:xfrm>
              <a:off x="8885118" y="6183395"/>
              <a:ext cx="288657" cy="218777"/>
            </a:xfrm>
            <a:custGeom>
              <a:avLst/>
              <a:gdLst/>
              <a:ahLst/>
              <a:cxnLst/>
              <a:rect l="l" t="t" r="r" b="b"/>
              <a:pathLst>
                <a:path w="288657" h="218777" extrusionOk="0">
                  <a:moveTo>
                    <a:pt x="288658" y="0"/>
                  </a:moveTo>
                  <a:lnTo>
                    <a:pt x="0" y="50911"/>
                  </a:lnTo>
                  <a:lnTo>
                    <a:pt x="0" y="219087"/>
                  </a:lnTo>
                  <a:lnTo>
                    <a:pt x="288658" y="168176"/>
                  </a:lnTo>
                  <a:lnTo>
                    <a:pt x="288658"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129" name="Google Shape;129;p12"/>
            <p:cNvSpPr/>
            <p:nvPr/>
          </p:nvSpPr>
          <p:spPr>
            <a:xfrm>
              <a:off x="6316957" y="6431950"/>
              <a:ext cx="493991" cy="254496"/>
            </a:xfrm>
            <a:custGeom>
              <a:avLst/>
              <a:gdLst/>
              <a:ahLst/>
              <a:cxnLst/>
              <a:rect l="l" t="t" r="r" b="b"/>
              <a:pathLst>
                <a:path w="493991" h="254496" extrusionOk="0">
                  <a:moveTo>
                    <a:pt x="0" y="87125"/>
                  </a:moveTo>
                  <a:lnTo>
                    <a:pt x="0" y="255301"/>
                  </a:lnTo>
                  <a:lnTo>
                    <a:pt x="493992" y="168176"/>
                  </a:lnTo>
                  <a:lnTo>
                    <a:pt x="493992" y="0"/>
                  </a:lnTo>
                  <a:lnTo>
                    <a:pt x="0" y="8712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130" name="Google Shape;130;p12"/>
            <p:cNvSpPr/>
            <p:nvPr/>
          </p:nvSpPr>
          <p:spPr>
            <a:xfrm>
              <a:off x="9029447" y="6015219"/>
              <a:ext cx="144328" cy="193476"/>
            </a:xfrm>
            <a:custGeom>
              <a:avLst/>
              <a:gdLst/>
              <a:ahLst/>
              <a:cxnLst/>
              <a:rect l="l" t="t" r="r" b="b"/>
              <a:pathLst>
                <a:path w="144328" h="193476" extrusionOk="0">
                  <a:moveTo>
                    <a:pt x="144329" y="0"/>
                  </a:moveTo>
                  <a:lnTo>
                    <a:pt x="0" y="25456"/>
                  </a:lnTo>
                  <a:lnTo>
                    <a:pt x="0" y="193632"/>
                  </a:lnTo>
                  <a:lnTo>
                    <a:pt x="144329" y="168176"/>
                  </a:lnTo>
                  <a:lnTo>
                    <a:pt x="144329"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131" name="Google Shape;131;p12"/>
            <p:cNvSpPr/>
            <p:nvPr/>
          </p:nvSpPr>
          <p:spPr>
            <a:xfrm>
              <a:off x="8224479" y="5847043"/>
              <a:ext cx="949297" cy="334863"/>
            </a:xfrm>
            <a:custGeom>
              <a:avLst/>
              <a:gdLst/>
              <a:ahLst/>
              <a:cxnLst/>
              <a:rect l="l" t="t" r="r" b="b"/>
              <a:pathLst>
                <a:path w="949297" h="334863" extrusionOk="0">
                  <a:moveTo>
                    <a:pt x="949297" y="0"/>
                  </a:moveTo>
                  <a:lnTo>
                    <a:pt x="0" y="167427"/>
                  </a:lnTo>
                  <a:lnTo>
                    <a:pt x="0" y="335603"/>
                  </a:lnTo>
                  <a:lnTo>
                    <a:pt x="949297" y="168176"/>
                  </a:lnTo>
                  <a:lnTo>
                    <a:pt x="949297"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132" name="Google Shape;132;p12"/>
            <p:cNvSpPr/>
            <p:nvPr/>
          </p:nvSpPr>
          <p:spPr>
            <a:xfrm>
              <a:off x="6677035" y="5840035"/>
              <a:ext cx="629392" cy="278308"/>
            </a:xfrm>
            <a:custGeom>
              <a:avLst/>
              <a:gdLst/>
              <a:ahLst/>
              <a:cxnLst/>
              <a:rect l="l" t="t" r="r" b="b"/>
              <a:pathLst>
                <a:path w="629392" h="278308" extrusionOk="0">
                  <a:moveTo>
                    <a:pt x="0" y="111005"/>
                  </a:moveTo>
                  <a:lnTo>
                    <a:pt x="0" y="279181"/>
                  </a:lnTo>
                  <a:lnTo>
                    <a:pt x="629393" y="168176"/>
                  </a:lnTo>
                  <a:lnTo>
                    <a:pt x="629393" y="0"/>
                  </a:lnTo>
                  <a:lnTo>
                    <a:pt x="0" y="111005"/>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133" name="Google Shape;133;p12"/>
            <p:cNvSpPr/>
            <p:nvPr/>
          </p:nvSpPr>
          <p:spPr>
            <a:xfrm>
              <a:off x="6316957" y="5716734"/>
              <a:ext cx="735035" cy="297656"/>
            </a:xfrm>
            <a:custGeom>
              <a:avLst/>
              <a:gdLst/>
              <a:ahLst/>
              <a:cxnLst/>
              <a:rect l="l" t="t" r="r" b="b"/>
              <a:pathLst>
                <a:path w="735035" h="297656" extrusionOk="0">
                  <a:moveTo>
                    <a:pt x="0" y="129638"/>
                  </a:moveTo>
                  <a:lnTo>
                    <a:pt x="0" y="297814"/>
                  </a:lnTo>
                  <a:lnTo>
                    <a:pt x="735036" y="168176"/>
                  </a:lnTo>
                  <a:lnTo>
                    <a:pt x="735036" y="0"/>
                  </a:lnTo>
                  <a:lnTo>
                    <a:pt x="0" y="129638"/>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134" name="Google Shape;134;p12"/>
            <p:cNvSpPr/>
            <p:nvPr/>
          </p:nvSpPr>
          <p:spPr>
            <a:xfrm>
              <a:off x="8703591" y="5342516"/>
              <a:ext cx="470184" cy="250031"/>
            </a:xfrm>
            <a:custGeom>
              <a:avLst/>
              <a:gdLst/>
              <a:ahLst/>
              <a:cxnLst/>
              <a:rect l="l" t="t" r="r" b="b"/>
              <a:pathLst>
                <a:path w="470184" h="250031" extrusionOk="0">
                  <a:moveTo>
                    <a:pt x="470185" y="0"/>
                  </a:moveTo>
                  <a:lnTo>
                    <a:pt x="0" y="82927"/>
                  </a:lnTo>
                  <a:lnTo>
                    <a:pt x="0" y="251103"/>
                  </a:lnTo>
                  <a:lnTo>
                    <a:pt x="470185" y="168176"/>
                  </a:lnTo>
                  <a:lnTo>
                    <a:pt x="470185"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grpSp>
      <p:sp>
        <p:nvSpPr>
          <p:cNvPr id="135" name="Google Shape;135;p12"/>
          <p:cNvSpPr txBox="1">
            <a:spLocks noGrp="1"/>
          </p:cNvSpPr>
          <p:nvPr>
            <p:ph type="sldNum" idx="12"/>
          </p:nvPr>
        </p:nvSpPr>
        <p:spPr>
          <a:xfrm>
            <a:off x="345633" y="6232133"/>
            <a:ext cx="642000" cy="326800"/>
          </a:xfrm>
          <a:prstGeom prst="rect">
            <a:avLst/>
          </a:prstGeom>
        </p:spPr>
        <p:txBody>
          <a:bodyPr spcFirstLastPara="1" wrap="square" lIns="0" tIns="0" rIns="0" bIns="0" anchor="b"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9105D5F2-EDB8-4E16-BC03-72DB2B7251A9}" type="slidenum">
              <a:rPr lang="en-US" smtClean="0"/>
              <a:t>‹#›</a:t>
            </a:fld>
            <a:endParaRPr lang="en-US"/>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5266" y="6290934"/>
            <a:ext cx="1392581" cy="338423"/>
          </a:xfrm>
          <a:prstGeom prst="rect">
            <a:avLst/>
          </a:prstGeom>
        </p:spPr>
      </p:pic>
    </p:spTree>
    <p:extLst>
      <p:ext uri="{BB962C8B-B14F-4D97-AF65-F5344CB8AC3E}">
        <p14:creationId xmlns:p14="http://schemas.microsoft.com/office/powerpoint/2010/main" val="2675648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36B8C-3460-4FD3-86BA-DD8E774DE607}"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5D5F2-EDB8-4E16-BC03-72DB2B7251A9}" type="slidenum">
              <a:rPr lang="en-US" smtClean="0"/>
              <a:t>‹#›</a:t>
            </a:fld>
            <a:endParaRPr lang="en-US"/>
          </a:p>
        </p:txBody>
      </p:sp>
    </p:spTree>
    <p:extLst>
      <p:ext uri="{BB962C8B-B14F-4D97-AF65-F5344CB8AC3E}">
        <p14:creationId xmlns:p14="http://schemas.microsoft.com/office/powerpoint/2010/main" val="579091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536B8C-3460-4FD3-86BA-DD8E774DE607}" type="datetimeFigureOut">
              <a:rPr lang="en-US" smtClean="0"/>
              <a:t>5/13/2024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05D5F2-EDB8-4E16-BC03-72DB2B7251A9}" type="slidenum">
              <a:rPr lang="en-US" smtClean="0"/>
              <a:t>‹#›</a:t>
            </a:fld>
            <a:endParaRPr lang="en-US"/>
          </a:p>
        </p:txBody>
      </p:sp>
    </p:spTree>
    <p:extLst>
      <p:ext uri="{BB962C8B-B14F-4D97-AF65-F5344CB8AC3E}">
        <p14:creationId xmlns:p14="http://schemas.microsoft.com/office/powerpoint/2010/main" val="608791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536B8C-3460-4FD3-86BA-DD8E774DE607}"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5D5F2-EDB8-4E16-BC03-72DB2B7251A9}" type="slidenum">
              <a:rPr lang="en-US" smtClean="0"/>
              <a:t>‹#›</a:t>
            </a:fld>
            <a:endParaRPr lang="en-US"/>
          </a:p>
        </p:txBody>
      </p:sp>
    </p:spTree>
    <p:extLst>
      <p:ext uri="{BB962C8B-B14F-4D97-AF65-F5344CB8AC3E}">
        <p14:creationId xmlns:p14="http://schemas.microsoft.com/office/powerpoint/2010/main" val="329372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536B8C-3460-4FD3-86BA-DD8E774DE607}"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5D5F2-EDB8-4E16-BC03-72DB2B7251A9}" type="slidenum">
              <a:rPr lang="en-US" smtClean="0"/>
              <a:t>‹#›</a:t>
            </a:fld>
            <a:endParaRPr lang="en-US"/>
          </a:p>
        </p:txBody>
      </p:sp>
    </p:spTree>
    <p:extLst>
      <p:ext uri="{BB962C8B-B14F-4D97-AF65-F5344CB8AC3E}">
        <p14:creationId xmlns:p14="http://schemas.microsoft.com/office/powerpoint/2010/main" val="2599757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0"/>
        <p:cNvGrpSpPr/>
        <p:nvPr/>
      </p:nvGrpSpPr>
      <p:grpSpPr>
        <a:xfrm>
          <a:off x="0" y="0"/>
          <a:ext cx="0" cy="0"/>
          <a:chOff x="0" y="0"/>
          <a:chExt cx="0" cy="0"/>
        </a:xfrm>
      </p:grpSpPr>
      <p:grpSp>
        <p:nvGrpSpPr>
          <p:cNvPr id="21" name="Google Shape;21;p3"/>
          <p:cNvGrpSpPr/>
          <p:nvPr/>
        </p:nvGrpSpPr>
        <p:grpSpPr>
          <a:xfrm>
            <a:off x="-159" y="-267"/>
            <a:ext cx="12191761" cy="6857181"/>
            <a:chOff x="2973586" y="5250656"/>
            <a:chExt cx="2856819" cy="1606800"/>
          </a:xfrm>
        </p:grpSpPr>
        <p:sp>
          <p:nvSpPr>
            <p:cNvPr id="22" name="Google Shape;22;p3"/>
            <p:cNvSpPr/>
            <p:nvPr/>
          </p:nvSpPr>
          <p:spPr>
            <a:xfrm>
              <a:off x="2973586" y="6221960"/>
              <a:ext cx="2856819" cy="635496"/>
            </a:xfrm>
            <a:custGeom>
              <a:avLst/>
              <a:gdLst/>
              <a:ahLst/>
              <a:cxnLst/>
              <a:rect l="l" t="t" r="r" b="b"/>
              <a:pathLst>
                <a:path w="2856819" h="635496" extrusionOk="0">
                  <a:moveTo>
                    <a:pt x="0" y="636040"/>
                  </a:moveTo>
                  <a:lnTo>
                    <a:pt x="2856819" y="636040"/>
                  </a:lnTo>
                  <a:lnTo>
                    <a:pt x="2856819" y="0"/>
                  </a:lnTo>
                  <a:lnTo>
                    <a:pt x="0" y="503857"/>
                  </a:lnTo>
                  <a:lnTo>
                    <a:pt x="0" y="6360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23" name="Google Shape;23;p3"/>
            <p:cNvSpPr/>
            <p:nvPr/>
          </p:nvSpPr>
          <p:spPr>
            <a:xfrm>
              <a:off x="2973586" y="6067738"/>
              <a:ext cx="642784" cy="385464"/>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24" name="Google Shape;24;p3"/>
            <p:cNvSpPr/>
            <p:nvPr/>
          </p:nvSpPr>
          <p:spPr>
            <a:xfrm>
              <a:off x="3378302" y="5250656"/>
              <a:ext cx="1781048" cy="314027"/>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25" name="Google Shape;25;p3"/>
            <p:cNvSpPr/>
            <p:nvPr/>
          </p:nvSpPr>
          <p:spPr>
            <a:xfrm>
              <a:off x="4790344" y="5404894"/>
              <a:ext cx="1040060" cy="455414"/>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26" name="Google Shape;26;p3"/>
            <p:cNvSpPr/>
            <p:nvPr/>
          </p:nvSpPr>
          <p:spPr>
            <a:xfrm>
              <a:off x="2973586" y="6263466"/>
              <a:ext cx="1077258" cy="461367"/>
            </a:xfrm>
            <a:custGeom>
              <a:avLst/>
              <a:gdLst/>
              <a:ahLst/>
              <a:cxnLst/>
              <a:rect l="l" t="t" r="r" b="b"/>
              <a:pathLst>
                <a:path w="1077258" h="461367" extrusionOk="0">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27" name="Google Shape;27;p3"/>
            <p:cNvSpPr/>
            <p:nvPr/>
          </p:nvSpPr>
          <p:spPr>
            <a:xfrm>
              <a:off x="5531332" y="5949605"/>
              <a:ext cx="299073" cy="324445"/>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28" name="Google Shape;28;p3"/>
            <p:cNvSpPr/>
            <p:nvPr/>
          </p:nvSpPr>
          <p:spPr>
            <a:xfrm>
              <a:off x="3613394" y="5425142"/>
              <a:ext cx="557972" cy="370582"/>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29" name="Google Shape;29;p3"/>
            <p:cNvSpPr/>
            <p:nvPr/>
          </p:nvSpPr>
          <p:spPr>
            <a:xfrm>
              <a:off x="5636975" y="5677250"/>
              <a:ext cx="193430" cy="305097"/>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grpSp>
      <p:sp>
        <p:nvSpPr>
          <p:cNvPr id="30" name="Google Shape;30;p3"/>
          <p:cNvSpPr txBox="1">
            <a:spLocks noGrp="1"/>
          </p:cNvSpPr>
          <p:nvPr>
            <p:ph type="ctrTitle"/>
          </p:nvPr>
        </p:nvSpPr>
        <p:spPr>
          <a:xfrm>
            <a:off x="609600" y="1907933"/>
            <a:ext cx="7315200" cy="15464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5867"/>
            </a:lvl1pPr>
            <a:lvl2pPr lvl="1" rtl="0">
              <a:spcBef>
                <a:spcPts val="0"/>
              </a:spcBef>
              <a:spcAft>
                <a:spcPts val="0"/>
              </a:spcAft>
              <a:buSzPts val="4400"/>
              <a:buNone/>
              <a:defRPr sz="5867"/>
            </a:lvl2pPr>
            <a:lvl3pPr lvl="2" rtl="0">
              <a:spcBef>
                <a:spcPts val="0"/>
              </a:spcBef>
              <a:spcAft>
                <a:spcPts val="0"/>
              </a:spcAft>
              <a:buSzPts val="4400"/>
              <a:buNone/>
              <a:defRPr sz="5867"/>
            </a:lvl3pPr>
            <a:lvl4pPr lvl="3" rtl="0">
              <a:spcBef>
                <a:spcPts val="0"/>
              </a:spcBef>
              <a:spcAft>
                <a:spcPts val="0"/>
              </a:spcAft>
              <a:buSzPts val="4400"/>
              <a:buNone/>
              <a:defRPr sz="5867"/>
            </a:lvl4pPr>
            <a:lvl5pPr lvl="4" rtl="0">
              <a:spcBef>
                <a:spcPts val="0"/>
              </a:spcBef>
              <a:spcAft>
                <a:spcPts val="0"/>
              </a:spcAft>
              <a:buSzPts val="4400"/>
              <a:buNone/>
              <a:defRPr sz="5867"/>
            </a:lvl5pPr>
            <a:lvl6pPr lvl="5" rtl="0">
              <a:spcBef>
                <a:spcPts val="0"/>
              </a:spcBef>
              <a:spcAft>
                <a:spcPts val="0"/>
              </a:spcAft>
              <a:buSzPts val="4400"/>
              <a:buNone/>
              <a:defRPr sz="5867"/>
            </a:lvl6pPr>
            <a:lvl7pPr lvl="6" rtl="0">
              <a:spcBef>
                <a:spcPts val="0"/>
              </a:spcBef>
              <a:spcAft>
                <a:spcPts val="0"/>
              </a:spcAft>
              <a:buSzPts val="4400"/>
              <a:buNone/>
              <a:defRPr sz="5867"/>
            </a:lvl7pPr>
            <a:lvl8pPr lvl="7" rtl="0">
              <a:spcBef>
                <a:spcPts val="0"/>
              </a:spcBef>
              <a:spcAft>
                <a:spcPts val="0"/>
              </a:spcAft>
              <a:buSzPts val="4400"/>
              <a:buNone/>
              <a:defRPr sz="5867"/>
            </a:lvl8pPr>
            <a:lvl9pPr lvl="8" rtl="0">
              <a:spcBef>
                <a:spcPts val="0"/>
              </a:spcBef>
              <a:spcAft>
                <a:spcPts val="0"/>
              </a:spcAft>
              <a:buSzPts val="4400"/>
              <a:buNone/>
              <a:defRPr sz="5867"/>
            </a:lvl9pPr>
          </a:lstStyle>
          <a:p>
            <a:r>
              <a:rPr lang="en-US"/>
              <a:t>Click to edit Master title style</a:t>
            </a:r>
            <a:endParaRPr/>
          </a:p>
        </p:txBody>
      </p:sp>
      <p:sp>
        <p:nvSpPr>
          <p:cNvPr id="31" name="Google Shape;31;p3"/>
          <p:cNvSpPr txBox="1">
            <a:spLocks noGrp="1"/>
          </p:cNvSpPr>
          <p:nvPr>
            <p:ph type="subTitle" idx="1"/>
          </p:nvPr>
        </p:nvSpPr>
        <p:spPr>
          <a:xfrm>
            <a:off x="609600" y="3685136"/>
            <a:ext cx="7315200" cy="1046400"/>
          </a:xfrm>
          <a:prstGeom prst="rect">
            <a:avLst/>
          </a:prstGeom>
        </p:spPr>
        <p:txBody>
          <a:bodyPr spcFirstLastPara="1" wrap="square" lIns="0" tIns="0" rIns="0" bIns="0" anchor="t" anchorCtr="0">
            <a:noAutofit/>
          </a:bodyPr>
          <a:lstStyle>
            <a:lvl1pPr lvl="0" rtl="0">
              <a:spcBef>
                <a:spcPts val="0"/>
              </a:spcBef>
              <a:spcAft>
                <a:spcPts val="0"/>
              </a:spcAft>
              <a:buClr>
                <a:srgbClr val="FFFFFF"/>
              </a:buClr>
              <a:buSzPts val="2400"/>
              <a:buNone/>
              <a:defRPr>
                <a:solidFill>
                  <a:srgbClr val="FFFFFF"/>
                </a:solidFill>
              </a:defRPr>
            </a:lvl1pPr>
            <a:lvl2pPr lvl="1" rtl="0">
              <a:spcBef>
                <a:spcPts val="0"/>
              </a:spcBef>
              <a:spcAft>
                <a:spcPts val="0"/>
              </a:spcAft>
              <a:buClr>
                <a:srgbClr val="FFFFFF"/>
              </a:buClr>
              <a:buSzPts val="3000"/>
              <a:buNone/>
              <a:defRPr sz="4000">
                <a:solidFill>
                  <a:srgbClr val="FFFFFF"/>
                </a:solidFill>
              </a:defRPr>
            </a:lvl2pPr>
            <a:lvl3pPr lvl="2" rtl="0">
              <a:spcBef>
                <a:spcPts val="0"/>
              </a:spcBef>
              <a:spcAft>
                <a:spcPts val="0"/>
              </a:spcAft>
              <a:buClr>
                <a:srgbClr val="FFFFFF"/>
              </a:buClr>
              <a:buSzPts val="3000"/>
              <a:buNone/>
              <a:defRPr sz="4000">
                <a:solidFill>
                  <a:srgbClr val="FFFFFF"/>
                </a:solidFill>
              </a:defRPr>
            </a:lvl3pPr>
            <a:lvl4pPr lvl="3" rtl="0">
              <a:spcBef>
                <a:spcPts val="0"/>
              </a:spcBef>
              <a:spcAft>
                <a:spcPts val="0"/>
              </a:spcAft>
              <a:buClr>
                <a:srgbClr val="FFFFFF"/>
              </a:buClr>
              <a:buSzPts val="3000"/>
              <a:buNone/>
              <a:defRPr sz="4000">
                <a:solidFill>
                  <a:srgbClr val="FFFFFF"/>
                </a:solidFill>
              </a:defRPr>
            </a:lvl4pPr>
            <a:lvl5pPr lvl="4" rtl="0">
              <a:spcBef>
                <a:spcPts val="0"/>
              </a:spcBef>
              <a:spcAft>
                <a:spcPts val="0"/>
              </a:spcAft>
              <a:buClr>
                <a:srgbClr val="FFFFFF"/>
              </a:buClr>
              <a:buSzPts val="3000"/>
              <a:buNone/>
              <a:defRPr sz="4000">
                <a:solidFill>
                  <a:srgbClr val="FFFFFF"/>
                </a:solidFill>
              </a:defRPr>
            </a:lvl5pPr>
            <a:lvl6pPr lvl="5" rtl="0">
              <a:spcBef>
                <a:spcPts val="0"/>
              </a:spcBef>
              <a:spcAft>
                <a:spcPts val="0"/>
              </a:spcAft>
              <a:buClr>
                <a:srgbClr val="FFFFFF"/>
              </a:buClr>
              <a:buSzPts val="3000"/>
              <a:buNone/>
              <a:defRPr sz="4000">
                <a:solidFill>
                  <a:srgbClr val="FFFFFF"/>
                </a:solidFill>
              </a:defRPr>
            </a:lvl6pPr>
            <a:lvl7pPr lvl="6" rtl="0">
              <a:spcBef>
                <a:spcPts val="0"/>
              </a:spcBef>
              <a:spcAft>
                <a:spcPts val="0"/>
              </a:spcAft>
              <a:buClr>
                <a:srgbClr val="FFFFFF"/>
              </a:buClr>
              <a:buSzPts val="3000"/>
              <a:buNone/>
              <a:defRPr sz="4000">
                <a:solidFill>
                  <a:srgbClr val="FFFFFF"/>
                </a:solidFill>
              </a:defRPr>
            </a:lvl7pPr>
            <a:lvl8pPr lvl="7" rtl="0">
              <a:spcBef>
                <a:spcPts val="0"/>
              </a:spcBef>
              <a:spcAft>
                <a:spcPts val="0"/>
              </a:spcAft>
              <a:buClr>
                <a:srgbClr val="FFFFFF"/>
              </a:buClr>
              <a:buSzPts val="3000"/>
              <a:buNone/>
              <a:defRPr sz="4000">
                <a:solidFill>
                  <a:srgbClr val="FFFFFF"/>
                </a:solidFill>
              </a:defRPr>
            </a:lvl8pPr>
            <a:lvl9pPr lvl="8" rtl="0">
              <a:spcBef>
                <a:spcPts val="0"/>
              </a:spcBef>
              <a:spcAft>
                <a:spcPts val="0"/>
              </a:spcAft>
              <a:buClr>
                <a:srgbClr val="FFFFFF"/>
              </a:buClr>
              <a:buSzPts val="3000"/>
              <a:buNone/>
              <a:defRPr sz="4000">
                <a:solidFill>
                  <a:srgbClr val="FFFFFF"/>
                </a:solidFill>
              </a:defRPr>
            </a:lvl9pPr>
          </a:lstStyle>
          <a:p>
            <a:r>
              <a:rPr lang="en-US"/>
              <a:t>Click to edit Master subtitle style</a:t>
            </a:r>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5266" y="6290934"/>
            <a:ext cx="1392581" cy="338423"/>
          </a:xfrm>
          <a:prstGeom prst="rect">
            <a:avLst/>
          </a:prstGeom>
        </p:spPr>
      </p:pic>
    </p:spTree>
    <p:extLst>
      <p:ext uri="{BB962C8B-B14F-4D97-AF65-F5344CB8AC3E}">
        <p14:creationId xmlns:p14="http://schemas.microsoft.com/office/powerpoint/2010/main" val="733042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2"/>
        <p:cNvGrpSpPr/>
        <p:nvPr/>
      </p:nvGrpSpPr>
      <p:grpSpPr>
        <a:xfrm>
          <a:off x="0" y="0"/>
          <a:ext cx="0" cy="0"/>
          <a:chOff x="0" y="0"/>
          <a:chExt cx="0" cy="0"/>
        </a:xfrm>
      </p:grpSpPr>
      <p:grpSp>
        <p:nvGrpSpPr>
          <p:cNvPr id="33" name="Google Shape;33;p4"/>
          <p:cNvGrpSpPr/>
          <p:nvPr/>
        </p:nvGrpSpPr>
        <p:grpSpPr>
          <a:xfrm>
            <a:off x="-317" y="-267"/>
            <a:ext cx="12191761" cy="6857736"/>
            <a:chOff x="6316957" y="5250656"/>
            <a:chExt cx="2856819" cy="1606930"/>
          </a:xfrm>
        </p:grpSpPr>
        <p:sp>
          <p:nvSpPr>
            <p:cNvPr id="34" name="Google Shape;34;p4"/>
            <p:cNvSpPr/>
            <p:nvPr/>
          </p:nvSpPr>
          <p:spPr>
            <a:xfrm>
              <a:off x="6316957" y="6351571"/>
              <a:ext cx="2856819" cy="506015"/>
            </a:xfrm>
            <a:custGeom>
              <a:avLst/>
              <a:gdLst/>
              <a:ahLst/>
              <a:cxnLst/>
              <a:rect l="l" t="t" r="r" b="b"/>
              <a:pathLst>
                <a:path w="2856819" h="506015" extrusionOk="0">
                  <a:moveTo>
                    <a:pt x="0" y="506429"/>
                  </a:moveTo>
                  <a:lnTo>
                    <a:pt x="2856819" y="506429"/>
                  </a:lnTo>
                  <a:lnTo>
                    <a:pt x="2856819" y="0"/>
                  </a:lnTo>
                  <a:lnTo>
                    <a:pt x="0" y="503856"/>
                  </a:lnTo>
                  <a:lnTo>
                    <a:pt x="0" y="50642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35" name="Google Shape;35;p4"/>
            <p:cNvSpPr/>
            <p:nvPr/>
          </p:nvSpPr>
          <p:spPr>
            <a:xfrm>
              <a:off x="7306428" y="5250656"/>
              <a:ext cx="1434361" cy="253007"/>
            </a:xfrm>
            <a:custGeom>
              <a:avLst/>
              <a:gdLst/>
              <a:ahLst/>
              <a:cxnLst/>
              <a:rect l="l" t="t" r="r" b="b"/>
              <a:pathLst>
                <a:path w="1434361" h="253007" extrusionOk="0">
                  <a:moveTo>
                    <a:pt x="481099" y="0"/>
                  </a:moveTo>
                  <a:lnTo>
                    <a:pt x="0" y="84851"/>
                  </a:lnTo>
                  <a:lnTo>
                    <a:pt x="0" y="253027"/>
                  </a:lnTo>
                  <a:lnTo>
                    <a:pt x="1434642" y="0"/>
                  </a:lnTo>
                  <a:lnTo>
                    <a:pt x="481099"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36" name="Google Shape;36;p4"/>
            <p:cNvSpPr/>
            <p:nvPr/>
          </p:nvSpPr>
          <p:spPr>
            <a:xfrm>
              <a:off x="6316957" y="6512738"/>
              <a:ext cx="989471" cy="342304"/>
            </a:xfrm>
            <a:custGeom>
              <a:avLst/>
              <a:gdLst/>
              <a:ahLst/>
              <a:cxnLst/>
              <a:rect l="l" t="t" r="r" b="b"/>
              <a:pathLst>
                <a:path w="989471" h="342304" extrusionOk="0">
                  <a:moveTo>
                    <a:pt x="0" y="174513"/>
                  </a:moveTo>
                  <a:lnTo>
                    <a:pt x="0" y="342688"/>
                  </a:lnTo>
                  <a:lnTo>
                    <a:pt x="989471" y="168176"/>
                  </a:lnTo>
                  <a:lnTo>
                    <a:pt x="989471" y="0"/>
                  </a:lnTo>
                  <a:lnTo>
                    <a:pt x="0" y="174513"/>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37" name="Google Shape;37;p4"/>
            <p:cNvSpPr/>
            <p:nvPr/>
          </p:nvSpPr>
          <p:spPr>
            <a:xfrm>
              <a:off x="8885118" y="6183395"/>
              <a:ext cx="288657" cy="218777"/>
            </a:xfrm>
            <a:custGeom>
              <a:avLst/>
              <a:gdLst/>
              <a:ahLst/>
              <a:cxnLst/>
              <a:rect l="l" t="t" r="r" b="b"/>
              <a:pathLst>
                <a:path w="288657" h="218777" extrusionOk="0">
                  <a:moveTo>
                    <a:pt x="288658" y="0"/>
                  </a:moveTo>
                  <a:lnTo>
                    <a:pt x="0" y="50911"/>
                  </a:lnTo>
                  <a:lnTo>
                    <a:pt x="0" y="219087"/>
                  </a:lnTo>
                  <a:lnTo>
                    <a:pt x="288658" y="168176"/>
                  </a:lnTo>
                  <a:lnTo>
                    <a:pt x="288658"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38" name="Google Shape;38;p4"/>
            <p:cNvSpPr/>
            <p:nvPr/>
          </p:nvSpPr>
          <p:spPr>
            <a:xfrm>
              <a:off x="6316957" y="6431950"/>
              <a:ext cx="493991" cy="254496"/>
            </a:xfrm>
            <a:custGeom>
              <a:avLst/>
              <a:gdLst/>
              <a:ahLst/>
              <a:cxnLst/>
              <a:rect l="l" t="t" r="r" b="b"/>
              <a:pathLst>
                <a:path w="493991" h="254496" extrusionOk="0">
                  <a:moveTo>
                    <a:pt x="0" y="87125"/>
                  </a:moveTo>
                  <a:lnTo>
                    <a:pt x="0" y="255301"/>
                  </a:lnTo>
                  <a:lnTo>
                    <a:pt x="493992" y="168176"/>
                  </a:lnTo>
                  <a:lnTo>
                    <a:pt x="493992" y="0"/>
                  </a:lnTo>
                  <a:lnTo>
                    <a:pt x="0" y="8712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39" name="Google Shape;39;p4"/>
            <p:cNvSpPr/>
            <p:nvPr/>
          </p:nvSpPr>
          <p:spPr>
            <a:xfrm>
              <a:off x="9029447" y="6015219"/>
              <a:ext cx="144328" cy="193476"/>
            </a:xfrm>
            <a:custGeom>
              <a:avLst/>
              <a:gdLst/>
              <a:ahLst/>
              <a:cxnLst/>
              <a:rect l="l" t="t" r="r" b="b"/>
              <a:pathLst>
                <a:path w="144328" h="193476" extrusionOk="0">
                  <a:moveTo>
                    <a:pt x="144329" y="0"/>
                  </a:moveTo>
                  <a:lnTo>
                    <a:pt x="0" y="25456"/>
                  </a:lnTo>
                  <a:lnTo>
                    <a:pt x="0" y="193632"/>
                  </a:lnTo>
                  <a:lnTo>
                    <a:pt x="144329" y="168176"/>
                  </a:lnTo>
                  <a:lnTo>
                    <a:pt x="144329"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40" name="Google Shape;40;p4"/>
            <p:cNvSpPr/>
            <p:nvPr/>
          </p:nvSpPr>
          <p:spPr>
            <a:xfrm>
              <a:off x="8224479" y="5847043"/>
              <a:ext cx="949297" cy="334863"/>
            </a:xfrm>
            <a:custGeom>
              <a:avLst/>
              <a:gdLst/>
              <a:ahLst/>
              <a:cxnLst/>
              <a:rect l="l" t="t" r="r" b="b"/>
              <a:pathLst>
                <a:path w="949297" h="334863" extrusionOk="0">
                  <a:moveTo>
                    <a:pt x="949297" y="0"/>
                  </a:moveTo>
                  <a:lnTo>
                    <a:pt x="0" y="167427"/>
                  </a:lnTo>
                  <a:lnTo>
                    <a:pt x="0" y="335603"/>
                  </a:lnTo>
                  <a:lnTo>
                    <a:pt x="949297" y="168176"/>
                  </a:lnTo>
                  <a:lnTo>
                    <a:pt x="949297"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41" name="Google Shape;41;p4"/>
            <p:cNvSpPr/>
            <p:nvPr/>
          </p:nvSpPr>
          <p:spPr>
            <a:xfrm>
              <a:off x="6677035" y="5840035"/>
              <a:ext cx="629392" cy="278308"/>
            </a:xfrm>
            <a:custGeom>
              <a:avLst/>
              <a:gdLst/>
              <a:ahLst/>
              <a:cxnLst/>
              <a:rect l="l" t="t" r="r" b="b"/>
              <a:pathLst>
                <a:path w="629392" h="278308" extrusionOk="0">
                  <a:moveTo>
                    <a:pt x="0" y="111005"/>
                  </a:moveTo>
                  <a:lnTo>
                    <a:pt x="0" y="279181"/>
                  </a:lnTo>
                  <a:lnTo>
                    <a:pt x="629393" y="168176"/>
                  </a:lnTo>
                  <a:lnTo>
                    <a:pt x="629393" y="0"/>
                  </a:lnTo>
                  <a:lnTo>
                    <a:pt x="0" y="111005"/>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42" name="Google Shape;42;p4"/>
            <p:cNvSpPr/>
            <p:nvPr/>
          </p:nvSpPr>
          <p:spPr>
            <a:xfrm>
              <a:off x="6316957" y="5716734"/>
              <a:ext cx="735035" cy="297656"/>
            </a:xfrm>
            <a:custGeom>
              <a:avLst/>
              <a:gdLst/>
              <a:ahLst/>
              <a:cxnLst/>
              <a:rect l="l" t="t" r="r" b="b"/>
              <a:pathLst>
                <a:path w="735035" h="297656" extrusionOk="0">
                  <a:moveTo>
                    <a:pt x="0" y="129638"/>
                  </a:moveTo>
                  <a:lnTo>
                    <a:pt x="0" y="297814"/>
                  </a:lnTo>
                  <a:lnTo>
                    <a:pt x="735036" y="168176"/>
                  </a:lnTo>
                  <a:lnTo>
                    <a:pt x="735036" y="0"/>
                  </a:lnTo>
                  <a:lnTo>
                    <a:pt x="0" y="129638"/>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43" name="Google Shape;43;p4"/>
            <p:cNvSpPr/>
            <p:nvPr/>
          </p:nvSpPr>
          <p:spPr>
            <a:xfrm>
              <a:off x="8703591" y="5342516"/>
              <a:ext cx="470184" cy="250031"/>
            </a:xfrm>
            <a:custGeom>
              <a:avLst/>
              <a:gdLst/>
              <a:ahLst/>
              <a:cxnLst/>
              <a:rect l="l" t="t" r="r" b="b"/>
              <a:pathLst>
                <a:path w="470184" h="250031" extrusionOk="0">
                  <a:moveTo>
                    <a:pt x="470185" y="0"/>
                  </a:moveTo>
                  <a:lnTo>
                    <a:pt x="0" y="82927"/>
                  </a:lnTo>
                  <a:lnTo>
                    <a:pt x="0" y="251103"/>
                  </a:lnTo>
                  <a:lnTo>
                    <a:pt x="470185" y="168176"/>
                  </a:lnTo>
                  <a:lnTo>
                    <a:pt x="470185"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grpSp>
      <p:sp>
        <p:nvSpPr>
          <p:cNvPr id="44" name="Google Shape;44;p4"/>
          <p:cNvSpPr txBox="1">
            <a:spLocks noGrp="1"/>
          </p:cNvSpPr>
          <p:nvPr>
            <p:ph type="body" idx="1"/>
          </p:nvPr>
        </p:nvSpPr>
        <p:spPr>
          <a:xfrm>
            <a:off x="1342533" y="903600"/>
            <a:ext cx="6582400" cy="4546400"/>
          </a:xfrm>
          <a:prstGeom prst="rect">
            <a:avLst/>
          </a:prstGeom>
        </p:spPr>
        <p:txBody>
          <a:bodyPr spcFirstLastPara="1" wrap="square" lIns="0" tIns="0" rIns="0" bIns="0" anchor="t" anchorCtr="0">
            <a:noAutofit/>
          </a:bodyPr>
          <a:lstStyle>
            <a:lvl1pPr marL="609585" lvl="0" indent="-558786" rtl="0">
              <a:spcBef>
                <a:spcPts val="800"/>
              </a:spcBef>
              <a:spcAft>
                <a:spcPts val="0"/>
              </a:spcAft>
              <a:buClr>
                <a:srgbClr val="FFFFFF"/>
              </a:buClr>
              <a:buSzPts val="3000"/>
              <a:buChar char="▰"/>
              <a:defRPr sz="4000">
                <a:solidFill>
                  <a:srgbClr val="FFFFFF"/>
                </a:solidFill>
              </a:defRPr>
            </a:lvl1pPr>
            <a:lvl2pPr marL="1219170" lvl="1" indent="-558786" rtl="0">
              <a:spcBef>
                <a:spcPts val="0"/>
              </a:spcBef>
              <a:spcAft>
                <a:spcPts val="0"/>
              </a:spcAft>
              <a:buClr>
                <a:srgbClr val="FFFFFF"/>
              </a:buClr>
              <a:buSzPts val="3000"/>
              <a:buChar char="▰"/>
              <a:defRPr sz="4000">
                <a:solidFill>
                  <a:srgbClr val="FFFFFF"/>
                </a:solidFill>
              </a:defRPr>
            </a:lvl2pPr>
            <a:lvl3pPr marL="1828754" lvl="2" indent="-558786" rtl="0">
              <a:spcBef>
                <a:spcPts val="0"/>
              </a:spcBef>
              <a:spcAft>
                <a:spcPts val="0"/>
              </a:spcAft>
              <a:buClr>
                <a:srgbClr val="FFFFFF"/>
              </a:buClr>
              <a:buSzPts val="3000"/>
              <a:buChar char="▰"/>
              <a:defRPr sz="4000">
                <a:solidFill>
                  <a:srgbClr val="FFFFFF"/>
                </a:solidFill>
              </a:defRPr>
            </a:lvl3pPr>
            <a:lvl4pPr marL="2438339" lvl="3" indent="-558786" rtl="0">
              <a:spcBef>
                <a:spcPts val="0"/>
              </a:spcBef>
              <a:spcAft>
                <a:spcPts val="0"/>
              </a:spcAft>
              <a:buClr>
                <a:srgbClr val="FFFFFF"/>
              </a:buClr>
              <a:buSzPts val="3000"/>
              <a:buChar char="▰"/>
              <a:defRPr sz="4000">
                <a:solidFill>
                  <a:srgbClr val="FFFFFF"/>
                </a:solidFill>
              </a:defRPr>
            </a:lvl4pPr>
            <a:lvl5pPr marL="3047924" lvl="4" indent="-558786" rtl="0">
              <a:spcBef>
                <a:spcPts val="0"/>
              </a:spcBef>
              <a:spcAft>
                <a:spcPts val="0"/>
              </a:spcAft>
              <a:buClr>
                <a:srgbClr val="FFFFFF"/>
              </a:buClr>
              <a:buSzPts val="3000"/>
              <a:buChar char="▰"/>
              <a:defRPr sz="4000">
                <a:solidFill>
                  <a:srgbClr val="FFFFFF"/>
                </a:solidFill>
              </a:defRPr>
            </a:lvl5pPr>
            <a:lvl6pPr marL="3657509" lvl="5" indent="-558786" rtl="0">
              <a:spcBef>
                <a:spcPts val="0"/>
              </a:spcBef>
              <a:spcAft>
                <a:spcPts val="0"/>
              </a:spcAft>
              <a:buClr>
                <a:srgbClr val="FFFFFF"/>
              </a:buClr>
              <a:buSzPts val="3000"/>
              <a:buChar char="▰"/>
              <a:defRPr sz="4000">
                <a:solidFill>
                  <a:srgbClr val="FFFFFF"/>
                </a:solidFill>
              </a:defRPr>
            </a:lvl6pPr>
            <a:lvl7pPr marL="4267093" lvl="6" indent="-558786" rtl="0">
              <a:spcBef>
                <a:spcPts val="0"/>
              </a:spcBef>
              <a:spcAft>
                <a:spcPts val="0"/>
              </a:spcAft>
              <a:buClr>
                <a:srgbClr val="FFFFFF"/>
              </a:buClr>
              <a:buSzPts val="3000"/>
              <a:buChar char="▰"/>
              <a:defRPr sz="4000">
                <a:solidFill>
                  <a:srgbClr val="FFFFFF"/>
                </a:solidFill>
              </a:defRPr>
            </a:lvl7pPr>
            <a:lvl8pPr marL="4876678" lvl="7" indent="-558786" rtl="0">
              <a:spcBef>
                <a:spcPts val="0"/>
              </a:spcBef>
              <a:spcAft>
                <a:spcPts val="0"/>
              </a:spcAft>
              <a:buClr>
                <a:srgbClr val="FFFFFF"/>
              </a:buClr>
              <a:buSzPts val="3000"/>
              <a:buChar char="▰"/>
              <a:defRPr sz="4000">
                <a:solidFill>
                  <a:srgbClr val="FFFFFF"/>
                </a:solidFill>
              </a:defRPr>
            </a:lvl8pPr>
            <a:lvl9pPr marL="5486263" lvl="8" indent="-558786">
              <a:spcBef>
                <a:spcPts val="0"/>
              </a:spcBef>
              <a:spcAft>
                <a:spcPts val="0"/>
              </a:spcAft>
              <a:buClr>
                <a:srgbClr val="FFFFFF"/>
              </a:buClr>
              <a:buSzPts val="3000"/>
              <a:buChar char="▰"/>
              <a:defRPr sz="4000">
                <a:solidFill>
                  <a:srgbClr val="FFFFFF"/>
                </a:solidFill>
              </a:defRPr>
            </a:lvl9pPr>
          </a:lstStyle>
          <a:p>
            <a:pPr lvl="0"/>
            <a:r>
              <a:rPr lang="en-US"/>
              <a:t>Edit Master text styles</a:t>
            </a:r>
          </a:p>
        </p:txBody>
      </p:sp>
      <p:sp>
        <p:nvSpPr>
          <p:cNvPr id="45" name="Google Shape;45;p4"/>
          <p:cNvSpPr txBox="1"/>
          <p:nvPr/>
        </p:nvSpPr>
        <p:spPr>
          <a:xfrm>
            <a:off x="319400" y="452928"/>
            <a:ext cx="1036000" cy="871600"/>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13333">
                <a:solidFill>
                  <a:srgbClr val="FFFFFF"/>
                </a:solidFill>
                <a:latin typeface="Trebuchet MS"/>
                <a:ea typeface="Trebuchet MS"/>
                <a:cs typeface="Trebuchet MS"/>
                <a:sym typeface="Trebuchet MS"/>
              </a:rPr>
              <a:t>“</a:t>
            </a:r>
            <a:endParaRPr sz="13333">
              <a:solidFill>
                <a:srgbClr val="FFFFFF"/>
              </a:solidFill>
              <a:latin typeface="Trebuchet MS"/>
              <a:ea typeface="Trebuchet MS"/>
              <a:cs typeface="Trebuchet MS"/>
              <a:sym typeface="Trebuchet MS"/>
            </a:endParaRPr>
          </a:p>
        </p:txBody>
      </p:sp>
      <p:sp>
        <p:nvSpPr>
          <p:cNvPr id="46" name="Google Shape;46;p4"/>
          <p:cNvSpPr txBox="1">
            <a:spLocks noGrp="1"/>
          </p:cNvSpPr>
          <p:nvPr>
            <p:ph type="sldNum" idx="12"/>
          </p:nvPr>
        </p:nvSpPr>
        <p:spPr>
          <a:xfrm>
            <a:off x="345633" y="6232133"/>
            <a:ext cx="642000" cy="326800"/>
          </a:xfrm>
          <a:prstGeom prst="rect">
            <a:avLst/>
          </a:prstGeom>
        </p:spPr>
        <p:txBody>
          <a:bodyPr spcFirstLastPara="1" wrap="square" lIns="0" tIns="0" rIns="0" bIns="0" anchor="b"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9105D5F2-EDB8-4E16-BC03-72DB2B7251A9}" type="slidenum">
              <a:rPr lang="en-US" smtClean="0"/>
              <a:t>‹#›</a:t>
            </a:fld>
            <a:endParaRPr lang="en-US"/>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5266" y="6290934"/>
            <a:ext cx="1392581" cy="338423"/>
          </a:xfrm>
          <a:prstGeom prst="rect">
            <a:avLst/>
          </a:prstGeom>
        </p:spPr>
      </p:pic>
    </p:spTree>
    <p:extLst>
      <p:ext uri="{BB962C8B-B14F-4D97-AF65-F5344CB8AC3E}">
        <p14:creationId xmlns:p14="http://schemas.microsoft.com/office/powerpoint/2010/main" val="3312213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7"/>
        <p:cNvGrpSpPr/>
        <p:nvPr/>
      </p:nvGrpSpPr>
      <p:grpSpPr>
        <a:xfrm>
          <a:off x="0" y="0"/>
          <a:ext cx="0" cy="0"/>
          <a:chOff x="0" y="0"/>
          <a:chExt cx="0" cy="0"/>
        </a:xfrm>
      </p:grpSpPr>
      <p:grpSp>
        <p:nvGrpSpPr>
          <p:cNvPr id="48" name="Google Shape;48;p5"/>
          <p:cNvGrpSpPr/>
          <p:nvPr/>
        </p:nvGrpSpPr>
        <p:grpSpPr>
          <a:xfrm>
            <a:off x="-159" y="-141"/>
            <a:ext cx="12191761" cy="6857756"/>
            <a:chOff x="2973586" y="2777133"/>
            <a:chExt cx="2856819" cy="1606935"/>
          </a:xfrm>
        </p:grpSpPr>
        <p:sp>
          <p:nvSpPr>
            <p:cNvPr id="49" name="Google Shape;49;p5"/>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50" name="Google Shape;50;p5"/>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51" name="Google Shape;51;p5"/>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52" name="Google Shape;52;p5"/>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53" name="Google Shape;53;p5"/>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54" name="Google Shape;54;p5"/>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grpSp>
      <p:sp>
        <p:nvSpPr>
          <p:cNvPr id="55" name="Google Shape;55;p5"/>
          <p:cNvSpPr txBox="1">
            <a:spLocks noGrp="1"/>
          </p:cNvSpPr>
          <p:nvPr>
            <p:ph type="title"/>
          </p:nvPr>
        </p:nvSpPr>
        <p:spPr>
          <a:xfrm>
            <a:off x="609600" y="-133"/>
            <a:ext cx="7315200" cy="2419200"/>
          </a:xfrm>
          <a:prstGeom prst="rect">
            <a:avLst/>
          </a:prstGeom>
        </p:spPr>
        <p:txBody>
          <a:bodyPr spcFirstLastPara="1" wrap="square" lIns="0" tIns="0" rIns="0" bIns="0" anchor="ctr"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US"/>
              <a:t>Click to edit Master title style</a:t>
            </a:r>
            <a:endParaRPr dirty="0"/>
          </a:p>
        </p:txBody>
      </p:sp>
      <p:sp>
        <p:nvSpPr>
          <p:cNvPr id="56" name="Google Shape;56;p5"/>
          <p:cNvSpPr txBox="1">
            <a:spLocks noGrp="1"/>
          </p:cNvSpPr>
          <p:nvPr>
            <p:ph type="body" idx="1"/>
          </p:nvPr>
        </p:nvSpPr>
        <p:spPr>
          <a:xfrm>
            <a:off x="2872880" y="2545733"/>
            <a:ext cx="7315200" cy="3686400"/>
          </a:xfrm>
          <a:prstGeom prst="rect">
            <a:avLst/>
          </a:prstGeom>
        </p:spPr>
        <p:txBody>
          <a:bodyPr spcFirstLastPara="1" wrap="square" lIns="0" tIns="0" rIns="0" bIns="0" anchor="t" anchorCtr="0">
            <a:noAutofit/>
          </a:bodyPr>
          <a:lstStyle>
            <a:lvl1pPr marL="609585" lvl="0" indent="-507987">
              <a:spcBef>
                <a:spcPts val="800"/>
              </a:spcBef>
              <a:spcAft>
                <a:spcPts val="0"/>
              </a:spcAft>
              <a:buClr>
                <a:schemeClr val="accent2"/>
              </a:buClr>
              <a:buSzPts val="2400"/>
              <a:buChar char="▰"/>
              <a:defRPr>
                <a:solidFill>
                  <a:schemeClr val="accent5"/>
                </a:solidFill>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pPr lvl="0"/>
            <a:r>
              <a:rPr lang="en-US"/>
              <a:t>Edit Master text styles</a:t>
            </a:r>
          </a:p>
        </p:txBody>
      </p:sp>
      <p:sp>
        <p:nvSpPr>
          <p:cNvPr id="57" name="Google Shape;57;p5"/>
          <p:cNvSpPr txBox="1">
            <a:spLocks noGrp="1"/>
          </p:cNvSpPr>
          <p:nvPr>
            <p:ph type="sldNum" idx="12"/>
          </p:nvPr>
        </p:nvSpPr>
        <p:spPr>
          <a:xfrm>
            <a:off x="345633" y="6232133"/>
            <a:ext cx="642000" cy="3268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9105D5F2-EDB8-4E16-BC03-72DB2B7251A9}" type="slidenum">
              <a:rPr lang="en-US" smtClean="0"/>
              <a:t>‹#›</a:t>
            </a:fld>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5266" y="6290934"/>
            <a:ext cx="1392581" cy="338423"/>
          </a:xfrm>
          <a:prstGeom prst="rect">
            <a:avLst/>
          </a:prstGeom>
        </p:spPr>
      </p:pic>
    </p:spTree>
    <p:extLst>
      <p:ext uri="{BB962C8B-B14F-4D97-AF65-F5344CB8AC3E}">
        <p14:creationId xmlns:p14="http://schemas.microsoft.com/office/powerpoint/2010/main" val="3691619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8"/>
        <p:cNvGrpSpPr/>
        <p:nvPr/>
      </p:nvGrpSpPr>
      <p:grpSpPr>
        <a:xfrm>
          <a:off x="0" y="0"/>
          <a:ext cx="0" cy="0"/>
          <a:chOff x="0" y="0"/>
          <a:chExt cx="0" cy="0"/>
        </a:xfrm>
      </p:grpSpPr>
      <p:grpSp>
        <p:nvGrpSpPr>
          <p:cNvPr id="59" name="Google Shape;59;p6"/>
          <p:cNvGrpSpPr/>
          <p:nvPr/>
        </p:nvGrpSpPr>
        <p:grpSpPr>
          <a:xfrm>
            <a:off x="-318" y="-141"/>
            <a:ext cx="12191761" cy="6857756"/>
            <a:chOff x="6361595" y="2777133"/>
            <a:chExt cx="2856819" cy="1606935"/>
          </a:xfrm>
        </p:grpSpPr>
        <p:sp>
          <p:nvSpPr>
            <p:cNvPr id="60" name="Google Shape;60;p6"/>
            <p:cNvSpPr/>
            <p:nvPr/>
          </p:nvSpPr>
          <p:spPr>
            <a:xfrm>
              <a:off x="6361595" y="3328877"/>
              <a:ext cx="2856819" cy="1055191"/>
            </a:xfrm>
            <a:custGeom>
              <a:avLst/>
              <a:gdLst/>
              <a:ahLst/>
              <a:cxnLst/>
              <a:rect l="l" t="t" r="r" b="b"/>
              <a:pathLst>
                <a:path w="2856819" h="1055191" extrusionOk="0">
                  <a:moveTo>
                    <a:pt x="0" y="1055599"/>
                  </a:moveTo>
                  <a:lnTo>
                    <a:pt x="2856819" y="1055599"/>
                  </a:lnTo>
                  <a:lnTo>
                    <a:pt x="2856819" y="0"/>
                  </a:lnTo>
                  <a:lnTo>
                    <a:pt x="0" y="503854"/>
                  </a:lnTo>
                  <a:lnTo>
                    <a:pt x="0" y="105559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61" name="Google Shape;61;p6"/>
            <p:cNvSpPr/>
            <p:nvPr/>
          </p:nvSpPr>
          <p:spPr>
            <a:xfrm>
              <a:off x="6361595" y="3581367"/>
              <a:ext cx="471672" cy="250031"/>
            </a:xfrm>
            <a:custGeom>
              <a:avLst/>
              <a:gdLst/>
              <a:ahLst/>
              <a:cxnLst/>
              <a:rect l="l" t="t" r="r" b="b"/>
              <a:pathLst>
                <a:path w="471672" h="250031" extrusionOk="0">
                  <a:moveTo>
                    <a:pt x="0" y="83189"/>
                  </a:moveTo>
                  <a:lnTo>
                    <a:pt x="0" y="251365"/>
                  </a:lnTo>
                  <a:lnTo>
                    <a:pt x="471673" y="168176"/>
                  </a:lnTo>
                  <a:lnTo>
                    <a:pt x="471673" y="0"/>
                  </a:lnTo>
                  <a:lnTo>
                    <a:pt x="0" y="83189"/>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62" name="Google Shape;62;p6"/>
            <p:cNvSpPr/>
            <p:nvPr/>
          </p:nvSpPr>
          <p:spPr>
            <a:xfrm>
              <a:off x="8188769" y="3160702"/>
              <a:ext cx="1029645" cy="349746"/>
            </a:xfrm>
            <a:custGeom>
              <a:avLst/>
              <a:gdLst/>
              <a:ahLst/>
              <a:cxnLst/>
              <a:rect l="l" t="t" r="r" b="b"/>
              <a:pathLst>
                <a:path w="1029645" h="349746" extrusionOk="0">
                  <a:moveTo>
                    <a:pt x="1029645" y="0"/>
                  </a:moveTo>
                  <a:lnTo>
                    <a:pt x="0" y="181597"/>
                  </a:lnTo>
                  <a:lnTo>
                    <a:pt x="0" y="349773"/>
                  </a:lnTo>
                  <a:lnTo>
                    <a:pt x="1029645" y="168176"/>
                  </a:lnTo>
                  <a:lnTo>
                    <a:pt x="1029645"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63" name="Google Shape;63;p6"/>
            <p:cNvSpPr/>
            <p:nvPr/>
          </p:nvSpPr>
          <p:spPr>
            <a:xfrm>
              <a:off x="6361595" y="3343125"/>
              <a:ext cx="868949" cy="319980"/>
            </a:xfrm>
            <a:custGeom>
              <a:avLst/>
              <a:gdLst/>
              <a:ahLst/>
              <a:cxnLst/>
              <a:rect l="l" t="t" r="r" b="b"/>
              <a:pathLst>
                <a:path w="868949" h="319980" extrusionOk="0">
                  <a:moveTo>
                    <a:pt x="0" y="153256"/>
                  </a:moveTo>
                  <a:lnTo>
                    <a:pt x="0" y="321431"/>
                  </a:lnTo>
                  <a:lnTo>
                    <a:pt x="868949" y="168176"/>
                  </a:lnTo>
                  <a:lnTo>
                    <a:pt x="868949" y="0"/>
                  </a:lnTo>
                  <a:lnTo>
                    <a:pt x="0" y="153256"/>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64" name="Google Shape;64;p6"/>
            <p:cNvSpPr/>
            <p:nvPr/>
          </p:nvSpPr>
          <p:spPr>
            <a:xfrm>
              <a:off x="6361595" y="3286479"/>
              <a:ext cx="236580" cy="209847"/>
            </a:xfrm>
            <a:custGeom>
              <a:avLst/>
              <a:gdLst/>
              <a:ahLst/>
              <a:cxnLst/>
              <a:rect l="l" t="t" r="r" b="b"/>
              <a:pathLst>
                <a:path w="236580" h="209847" extrusionOk="0">
                  <a:moveTo>
                    <a:pt x="0" y="41725"/>
                  </a:moveTo>
                  <a:lnTo>
                    <a:pt x="0" y="209901"/>
                  </a:lnTo>
                  <a:lnTo>
                    <a:pt x="236580" y="168176"/>
                  </a:lnTo>
                  <a:lnTo>
                    <a:pt x="236580" y="0"/>
                  </a:lnTo>
                  <a:lnTo>
                    <a:pt x="0" y="4172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65" name="Google Shape;65;p6"/>
            <p:cNvSpPr/>
            <p:nvPr/>
          </p:nvSpPr>
          <p:spPr>
            <a:xfrm>
              <a:off x="8331610" y="2824350"/>
              <a:ext cx="886804" cy="324445"/>
            </a:xfrm>
            <a:custGeom>
              <a:avLst/>
              <a:gdLst/>
              <a:ahLst/>
              <a:cxnLst/>
              <a:rect l="l" t="t" r="r" b="b"/>
              <a:pathLst>
                <a:path w="886804" h="324445" extrusionOk="0">
                  <a:moveTo>
                    <a:pt x="886804" y="0"/>
                  </a:moveTo>
                  <a:lnTo>
                    <a:pt x="0" y="156405"/>
                  </a:lnTo>
                  <a:lnTo>
                    <a:pt x="0" y="324581"/>
                  </a:lnTo>
                  <a:lnTo>
                    <a:pt x="886804" y="168176"/>
                  </a:lnTo>
                  <a:lnTo>
                    <a:pt x="886804"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66" name="Google Shape;66;p6"/>
            <p:cNvSpPr/>
            <p:nvPr/>
          </p:nvSpPr>
          <p:spPr>
            <a:xfrm>
              <a:off x="6868978" y="2954026"/>
              <a:ext cx="660639" cy="284261"/>
            </a:xfrm>
            <a:custGeom>
              <a:avLst/>
              <a:gdLst/>
              <a:ahLst/>
              <a:cxnLst/>
              <a:rect l="l" t="t" r="r" b="b"/>
              <a:pathLst>
                <a:path w="660639" h="284261" extrusionOk="0">
                  <a:moveTo>
                    <a:pt x="0" y="116516"/>
                  </a:moveTo>
                  <a:lnTo>
                    <a:pt x="0" y="284692"/>
                  </a:lnTo>
                  <a:lnTo>
                    <a:pt x="660639" y="168176"/>
                  </a:lnTo>
                  <a:lnTo>
                    <a:pt x="660639" y="0"/>
                  </a:lnTo>
                  <a:lnTo>
                    <a:pt x="0" y="116516"/>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67" name="Google Shape;67;p6"/>
            <p:cNvSpPr/>
            <p:nvPr/>
          </p:nvSpPr>
          <p:spPr>
            <a:xfrm>
              <a:off x="7093655" y="2777133"/>
              <a:ext cx="1438825" cy="253007"/>
            </a:xfrm>
            <a:custGeom>
              <a:avLst/>
              <a:gdLst/>
              <a:ahLst/>
              <a:cxnLst/>
              <a:rect l="l" t="t" r="r" b="b"/>
              <a:pathLst>
                <a:path w="1438825" h="253007" extrusionOk="0">
                  <a:moveTo>
                    <a:pt x="485388" y="0"/>
                  </a:moveTo>
                  <a:lnTo>
                    <a:pt x="0" y="85607"/>
                  </a:lnTo>
                  <a:lnTo>
                    <a:pt x="0" y="253783"/>
                  </a:lnTo>
                  <a:lnTo>
                    <a:pt x="1438932" y="0"/>
                  </a:lnTo>
                  <a:lnTo>
                    <a:pt x="485388"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grpSp>
      <p:sp>
        <p:nvSpPr>
          <p:cNvPr id="68" name="Google Shape;68;p6"/>
          <p:cNvSpPr txBox="1">
            <a:spLocks noGrp="1"/>
          </p:cNvSpPr>
          <p:nvPr>
            <p:ph type="title"/>
          </p:nvPr>
        </p:nvSpPr>
        <p:spPr>
          <a:xfrm>
            <a:off x="609599" y="2284331"/>
            <a:ext cx="6663847" cy="700268"/>
          </a:xfrm>
          <a:prstGeom prst="rect">
            <a:avLst/>
          </a:prstGeom>
          <a:effectLst>
            <a:outerShdw blurRad="28575" dist="9525" dir="5400000" algn="bl" rotWithShape="0">
              <a:srgbClr val="00001A">
                <a:alpha val="15000"/>
              </a:srgbClr>
            </a:outerShdw>
          </a:effectLst>
        </p:spPr>
        <p:txBody>
          <a:bodyPr spcFirstLastPara="1" wrap="square" lIns="0" tIns="0" rIns="0" bIns="0" anchor="b" anchorCtr="0">
            <a:noAutofit/>
          </a:bodyPr>
          <a:lstStyle>
            <a:lvl1pPr lvl="0" rtl="0">
              <a:spcBef>
                <a:spcPts val="0"/>
              </a:spcBef>
              <a:spcAft>
                <a:spcPts val="0"/>
              </a:spcAft>
              <a:buSzPts val="2600"/>
              <a:buNone/>
              <a:defRPr sz="4267"/>
            </a:lvl1pPr>
            <a:lvl2pPr lvl="1" rtl="0">
              <a:spcBef>
                <a:spcPts val="0"/>
              </a:spcBef>
              <a:spcAft>
                <a:spcPts val="0"/>
              </a:spcAft>
              <a:buSzPts val="2600"/>
              <a:buNone/>
              <a:defRPr sz="3467"/>
            </a:lvl2pPr>
            <a:lvl3pPr lvl="2" rtl="0">
              <a:spcBef>
                <a:spcPts val="0"/>
              </a:spcBef>
              <a:spcAft>
                <a:spcPts val="0"/>
              </a:spcAft>
              <a:buSzPts val="2600"/>
              <a:buNone/>
              <a:defRPr sz="3467"/>
            </a:lvl3pPr>
            <a:lvl4pPr lvl="3" rtl="0">
              <a:spcBef>
                <a:spcPts val="0"/>
              </a:spcBef>
              <a:spcAft>
                <a:spcPts val="0"/>
              </a:spcAft>
              <a:buSzPts val="2600"/>
              <a:buNone/>
              <a:defRPr sz="3467"/>
            </a:lvl4pPr>
            <a:lvl5pPr lvl="4" rtl="0">
              <a:spcBef>
                <a:spcPts val="0"/>
              </a:spcBef>
              <a:spcAft>
                <a:spcPts val="0"/>
              </a:spcAft>
              <a:buSzPts val="2600"/>
              <a:buNone/>
              <a:defRPr sz="3467"/>
            </a:lvl5pPr>
            <a:lvl6pPr lvl="5" rtl="0">
              <a:spcBef>
                <a:spcPts val="0"/>
              </a:spcBef>
              <a:spcAft>
                <a:spcPts val="0"/>
              </a:spcAft>
              <a:buSzPts val="2600"/>
              <a:buNone/>
              <a:defRPr sz="3467"/>
            </a:lvl6pPr>
            <a:lvl7pPr lvl="6" rtl="0">
              <a:spcBef>
                <a:spcPts val="0"/>
              </a:spcBef>
              <a:spcAft>
                <a:spcPts val="0"/>
              </a:spcAft>
              <a:buSzPts val="2600"/>
              <a:buNone/>
              <a:defRPr sz="3467"/>
            </a:lvl7pPr>
            <a:lvl8pPr lvl="7" rtl="0">
              <a:spcBef>
                <a:spcPts val="0"/>
              </a:spcBef>
              <a:spcAft>
                <a:spcPts val="0"/>
              </a:spcAft>
              <a:buSzPts val="2600"/>
              <a:buNone/>
              <a:defRPr sz="3467"/>
            </a:lvl8pPr>
            <a:lvl9pPr lvl="8" rtl="0">
              <a:spcBef>
                <a:spcPts val="0"/>
              </a:spcBef>
              <a:spcAft>
                <a:spcPts val="0"/>
              </a:spcAft>
              <a:buSzPts val="2600"/>
              <a:buNone/>
              <a:defRPr sz="3467"/>
            </a:lvl9pPr>
          </a:lstStyle>
          <a:p>
            <a:r>
              <a:rPr lang="en-US"/>
              <a:t>Click to edit Master title style</a:t>
            </a:r>
            <a:endParaRPr dirty="0"/>
          </a:p>
        </p:txBody>
      </p:sp>
      <p:sp>
        <p:nvSpPr>
          <p:cNvPr id="69" name="Google Shape;69;p6"/>
          <p:cNvSpPr txBox="1">
            <a:spLocks noGrp="1"/>
          </p:cNvSpPr>
          <p:nvPr>
            <p:ph type="body" idx="1"/>
          </p:nvPr>
        </p:nvSpPr>
        <p:spPr>
          <a:xfrm>
            <a:off x="1597552" y="4342356"/>
            <a:ext cx="8714117" cy="2216411"/>
          </a:xfrm>
          <a:prstGeom prst="rect">
            <a:avLst/>
          </a:prstGeom>
        </p:spPr>
        <p:txBody>
          <a:bodyPr spcFirstLastPara="1" wrap="square" lIns="0" tIns="0" rIns="0" bIns="0" anchor="ctr" anchorCtr="0">
            <a:noAutofit/>
          </a:bodyPr>
          <a:lstStyle>
            <a:lvl1pPr marL="609585" lvl="0" indent="-474121" rtl="0">
              <a:spcBef>
                <a:spcPts val="800"/>
              </a:spcBef>
              <a:spcAft>
                <a:spcPts val="0"/>
              </a:spcAft>
              <a:buClr>
                <a:schemeClr val="accent2"/>
              </a:buClr>
              <a:buSzPts val="2000"/>
              <a:buChar char="▰"/>
              <a:defRPr sz="2667">
                <a:solidFill>
                  <a:schemeClr val="accent5"/>
                </a:solidFill>
              </a:defRPr>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pPr lvl="0"/>
            <a:r>
              <a:rPr lang="en-US"/>
              <a:t>Edit Master text styles</a:t>
            </a:r>
          </a:p>
        </p:txBody>
      </p:sp>
      <p:sp>
        <p:nvSpPr>
          <p:cNvPr id="70" name="Google Shape;70;p6"/>
          <p:cNvSpPr txBox="1">
            <a:spLocks noGrp="1"/>
          </p:cNvSpPr>
          <p:nvPr>
            <p:ph type="sldNum" idx="12"/>
          </p:nvPr>
        </p:nvSpPr>
        <p:spPr>
          <a:xfrm>
            <a:off x="345633" y="6232133"/>
            <a:ext cx="642000" cy="3268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9105D5F2-EDB8-4E16-BC03-72DB2B7251A9}" type="slidenum">
              <a:rPr lang="en-US" smtClean="0"/>
              <a:t>‹#›</a:t>
            </a:fld>
            <a:endParaRPr lang="en-US"/>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5266" y="6290934"/>
            <a:ext cx="1392581" cy="338423"/>
          </a:xfrm>
          <a:prstGeom prst="rect">
            <a:avLst/>
          </a:prstGeom>
        </p:spPr>
      </p:pic>
    </p:spTree>
    <p:extLst>
      <p:ext uri="{BB962C8B-B14F-4D97-AF65-F5344CB8AC3E}">
        <p14:creationId xmlns:p14="http://schemas.microsoft.com/office/powerpoint/2010/main" val="1660940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1"/>
        <p:cNvGrpSpPr/>
        <p:nvPr/>
      </p:nvGrpSpPr>
      <p:grpSpPr>
        <a:xfrm>
          <a:off x="0" y="0"/>
          <a:ext cx="0" cy="0"/>
          <a:chOff x="0" y="0"/>
          <a:chExt cx="0" cy="0"/>
        </a:xfrm>
      </p:grpSpPr>
      <p:grpSp>
        <p:nvGrpSpPr>
          <p:cNvPr id="72" name="Google Shape;72;p7"/>
          <p:cNvGrpSpPr/>
          <p:nvPr/>
        </p:nvGrpSpPr>
        <p:grpSpPr>
          <a:xfrm>
            <a:off x="-159" y="-141"/>
            <a:ext cx="12191761" cy="6857756"/>
            <a:chOff x="2973586" y="2777133"/>
            <a:chExt cx="2856819" cy="1606935"/>
          </a:xfrm>
        </p:grpSpPr>
        <p:sp>
          <p:nvSpPr>
            <p:cNvPr id="73" name="Google Shape;73;p7"/>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74" name="Google Shape;74;p7"/>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75" name="Google Shape;75;p7"/>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76" name="Google Shape;76;p7"/>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77" name="Google Shape;77;p7"/>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78" name="Google Shape;78;p7"/>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grpSp>
      <p:sp>
        <p:nvSpPr>
          <p:cNvPr id="79" name="Google Shape;79;p7"/>
          <p:cNvSpPr txBox="1">
            <a:spLocks noGrp="1"/>
          </p:cNvSpPr>
          <p:nvPr>
            <p:ph type="title"/>
          </p:nvPr>
        </p:nvSpPr>
        <p:spPr>
          <a:xfrm>
            <a:off x="609600" y="-133"/>
            <a:ext cx="7315200" cy="2419200"/>
          </a:xfrm>
          <a:prstGeom prst="rect">
            <a:avLst/>
          </a:prstGeom>
        </p:spPr>
        <p:txBody>
          <a:bodyPr spcFirstLastPara="1" wrap="square" lIns="0" tIns="0" rIns="0" bIns="0" anchor="ctr"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US"/>
              <a:t>Click to edit Master title style</a:t>
            </a:r>
            <a:endParaRPr/>
          </a:p>
        </p:txBody>
      </p:sp>
      <p:sp>
        <p:nvSpPr>
          <p:cNvPr id="80" name="Google Shape;80;p7"/>
          <p:cNvSpPr txBox="1">
            <a:spLocks noGrp="1"/>
          </p:cNvSpPr>
          <p:nvPr>
            <p:ph type="body" idx="1"/>
          </p:nvPr>
        </p:nvSpPr>
        <p:spPr>
          <a:xfrm>
            <a:off x="2872880" y="2545733"/>
            <a:ext cx="3324800" cy="4022000"/>
          </a:xfrm>
          <a:prstGeom prst="rect">
            <a:avLst/>
          </a:prstGeom>
        </p:spPr>
        <p:txBody>
          <a:bodyPr spcFirstLastPara="1" wrap="square" lIns="0" tIns="0" rIns="0" bIns="0" anchor="t" anchorCtr="0">
            <a:noAutofit/>
          </a:bodyPr>
          <a:lstStyle>
            <a:lvl1pPr marL="609585" lvl="0" indent="-457189">
              <a:spcBef>
                <a:spcPts val="800"/>
              </a:spcBef>
              <a:spcAft>
                <a:spcPts val="0"/>
              </a:spcAft>
              <a:buClr>
                <a:schemeClr val="accent2"/>
              </a:buClr>
              <a:buSzPts val="1800"/>
              <a:buChar char="▰"/>
              <a:defRPr sz="2400">
                <a:solidFill>
                  <a:schemeClr val="accent5"/>
                </a:solidFill>
              </a:defRPr>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pPr lvl="0"/>
            <a:r>
              <a:rPr lang="en-US"/>
              <a:t>Edit Master text styles</a:t>
            </a:r>
          </a:p>
        </p:txBody>
      </p:sp>
      <p:sp>
        <p:nvSpPr>
          <p:cNvPr id="81" name="Google Shape;81;p7"/>
          <p:cNvSpPr txBox="1">
            <a:spLocks noGrp="1"/>
          </p:cNvSpPr>
          <p:nvPr>
            <p:ph type="body" idx="2"/>
          </p:nvPr>
        </p:nvSpPr>
        <p:spPr>
          <a:xfrm>
            <a:off x="6543473" y="2545733"/>
            <a:ext cx="3324800" cy="4022000"/>
          </a:xfrm>
          <a:prstGeom prst="rect">
            <a:avLst/>
          </a:prstGeom>
        </p:spPr>
        <p:txBody>
          <a:bodyPr spcFirstLastPara="1" wrap="square" lIns="0" tIns="0" rIns="0" bIns="0" anchor="t" anchorCtr="0">
            <a:noAutofit/>
          </a:bodyPr>
          <a:lstStyle>
            <a:lvl1pPr marL="609585" lvl="0" indent="-457189">
              <a:spcBef>
                <a:spcPts val="800"/>
              </a:spcBef>
              <a:spcAft>
                <a:spcPts val="0"/>
              </a:spcAft>
              <a:buClr>
                <a:schemeClr val="accent2"/>
              </a:buClr>
              <a:buSzPts val="1800"/>
              <a:buChar char="▰"/>
              <a:defRPr sz="2400">
                <a:solidFill>
                  <a:schemeClr val="accent5"/>
                </a:solidFill>
              </a:defRPr>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pPr lvl="0"/>
            <a:r>
              <a:rPr lang="en-US"/>
              <a:t>Edit Master text styles</a:t>
            </a:r>
          </a:p>
        </p:txBody>
      </p:sp>
      <p:sp>
        <p:nvSpPr>
          <p:cNvPr id="82" name="Google Shape;82;p7"/>
          <p:cNvSpPr txBox="1">
            <a:spLocks noGrp="1"/>
          </p:cNvSpPr>
          <p:nvPr>
            <p:ph type="sldNum" idx="12"/>
          </p:nvPr>
        </p:nvSpPr>
        <p:spPr>
          <a:xfrm>
            <a:off x="345633" y="6232133"/>
            <a:ext cx="642000" cy="3268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9105D5F2-EDB8-4E16-BC03-72DB2B7251A9}" type="slidenum">
              <a:rPr lang="en-US" smtClean="0"/>
              <a:t>‹#›</a:t>
            </a:fld>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5266" y="6290934"/>
            <a:ext cx="1392581" cy="338423"/>
          </a:xfrm>
          <a:prstGeom prst="rect">
            <a:avLst/>
          </a:prstGeom>
        </p:spPr>
      </p:pic>
    </p:spTree>
    <p:extLst>
      <p:ext uri="{BB962C8B-B14F-4D97-AF65-F5344CB8AC3E}">
        <p14:creationId xmlns:p14="http://schemas.microsoft.com/office/powerpoint/2010/main" val="277423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3"/>
        <p:cNvGrpSpPr/>
        <p:nvPr/>
      </p:nvGrpSpPr>
      <p:grpSpPr>
        <a:xfrm>
          <a:off x="0" y="0"/>
          <a:ext cx="0" cy="0"/>
          <a:chOff x="0" y="0"/>
          <a:chExt cx="0" cy="0"/>
        </a:xfrm>
      </p:grpSpPr>
      <p:grpSp>
        <p:nvGrpSpPr>
          <p:cNvPr id="84" name="Google Shape;84;p8"/>
          <p:cNvGrpSpPr/>
          <p:nvPr/>
        </p:nvGrpSpPr>
        <p:grpSpPr>
          <a:xfrm>
            <a:off x="1" y="-141"/>
            <a:ext cx="12191761" cy="6857756"/>
            <a:chOff x="2973586" y="2777133"/>
            <a:chExt cx="2856819" cy="1606935"/>
          </a:xfrm>
        </p:grpSpPr>
        <p:sp>
          <p:nvSpPr>
            <p:cNvPr id="85" name="Google Shape;85;p8"/>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86" name="Google Shape;86;p8"/>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87" name="Google Shape;87;p8"/>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88" name="Google Shape;88;p8"/>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89" name="Google Shape;89;p8"/>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90" name="Google Shape;90;p8"/>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grpSp>
      <p:sp>
        <p:nvSpPr>
          <p:cNvPr id="91" name="Google Shape;91;p8"/>
          <p:cNvSpPr txBox="1">
            <a:spLocks noGrp="1"/>
          </p:cNvSpPr>
          <p:nvPr>
            <p:ph type="title"/>
          </p:nvPr>
        </p:nvSpPr>
        <p:spPr>
          <a:xfrm>
            <a:off x="609600" y="-133"/>
            <a:ext cx="7315200" cy="24192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a:t>Click to edit Master title style</a:t>
            </a:r>
            <a:endParaRPr/>
          </a:p>
        </p:txBody>
      </p:sp>
      <p:sp>
        <p:nvSpPr>
          <p:cNvPr id="92" name="Google Shape;92;p8"/>
          <p:cNvSpPr txBox="1">
            <a:spLocks noGrp="1"/>
          </p:cNvSpPr>
          <p:nvPr>
            <p:ph type="body" idx="1"/>
          </p:nvPr>
        </p:nvSpPr>
        <p:spPr>
          <a:xfrm>
            <a:off x="609600" y="3177533"/>
            <a:ext cx="3418000" cy="2959600"/>
          </a:xfrm>
          <a:prstGeom prst="rect">
            <a:avLst/>
          </a:prstGeom>
        </p:spPr>
        <p:txBody>
          <a:bodyPr spcFirstLastPara="1" wrap="square" lIns="0" tIns="0" rIns="0" bIns="0" anchor="t" anchorCtr="0">
            <a:noAutofit/>
          </a:bodyPr>
          <a:lstStyle>
            <a:lvl1pPr marL="609585" lvl="0" indent="-440256" rtl="0">
              <a:spcBef>
                <a:spcPts val="800"/>
              </a:spcBef>
              <a:spcAft>
                <a:spcPts val="0"/>
              </a:spcAft>
              <a:buClr>
                <a:schemeClr val="accent2"/>
              </a:buClr>
              <a:buSzPts val="1600"/>
              <a:buChar char="▰"/>
              <a:defRPr sz="2133">
                <a:solidFill>
                  <a:schemeClr val="accent5"/>
                </a:solidFill>
              </a:defRPr>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pPr lvl="0"/>
            <a:r>
              <a:rPr lang="en-US"/>
              <a:t>Edit Master text styles</a:t>
            </a:r>
          </a:p>
        </p:txBody>
      </p:sp>
      <p:sp>
        <p:nvSpPr>
          <p:cNvPr id="93" name="Google Shape;93;p8"/>
          <p:cNvSpPr txBox="1">
            <a:spLocks noGrp="1"/>
          </p:cNvSpPr>
          <p:nvPr>
            <p:ph type="body" idx="2"/>
          </p:nvPr>
        </p:nvSpPr>
        <p:spPr>
          <a:xfrm>
            <a:off x="4386984" y="3177533"/>
            <a:ext cx="3418000" cy="2959600"/>
          </a:xfrm>
          <a:prstGeom prst="rect">
            <a:avLst/>
          </a:prstGeom>
        </p:spPr>
        <p:txBody>
          <a:bodyPr spcFirstLastPara="1" wrap="square" lIns="0" tIns="0" rIns="0" bIns="0" anchor="t" anchorCtr="0">
            <a:noAutofit/>
          </a:bodyPr>
          <a:lstStyle>
            <a:lvl1pPr marL="609585" lvl="0" indent="-440256" rtl="0">
              <a:spcBef>
                <a:spcPts val="800"/>
              </a:spcBef>
              <a:spcAft>
                <a:spcPts val="0"/>
              </a:spcAft>
              <a:buClr>
                <a:schemeClr val="accent2"/>
              </a:buClr>
              <a:buSzPts val="1600"/>
              <a:buChar char="▰"/>
              <a:defRPr sz="2133">
                <a:solidFill>
                  <a:schemeClr val="accent5"/>
                </a:solidFill>
              </a:defRPr>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pPr lvl="0"/>
            <a:r>
              <a:rPr lang="en-US"/>
              <a:t>Edit Master text styles</a:t>
            </a:r>
          </a:p>
        </p:txBody>
      </p:sp>
      <p:sp>
        <p:nvSpPr>
          <p:cNvPr id="94" name="Google Shape;94;p8"/>
          <p:cNvSpPr txBox="1">
            <a:spLocks noGrp="1"/>
          </p:cNvSpPr>
          <p:nvPr>
            <p:ph type="body" idx="3"/>
          </p:nvPr>
        </p:nvSpPr>
        <p:spPr>
          <a:xfrm>
            <a:off x="8164400" y="3177533"/>
            <a:ext cx="3418000" cy="2959600"/>
          </a:xfrm>
          <a:prstGeom prst="rect">
            <a:avLst/>
          </a:prstGeom>
        </p:spPr>
        <p:txBody>
          <a:bodyPr spcFirstLastPara="1" wrap="square" lIns="0" tIns="0" rIns="0" bIns="0" anchor="t" anchorCtr="0">
            <a:noAutofit/>
          </a:bodyPr>
          <a:lstStyle>
            <a:lvl1pPr marL="609585" lvl="0" indent="-440256" rtl="0">
              <a:spcBef>
                <a:spcPts val="800"/>
              </a:spcBef>
              <a:spcAft>
                <a:spcPts val="0"/>
              </a:spcAft>
              <a:buClr>
                <a:schemeClr val="accent2"/>
              </a:buClr>
              <a:buSzPts val="1600"/>
              <a:buChar char="▰"/>
              <a:defRPr sz="2133">
                <a:solidFill>
                  <a:schemeClr val="accent5"/>
                </a:solidFill>
              </a:defRPr>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pPr lvl="0"/>
            <a:r>
              <a:rPr lang="en-US"/>
              <a:t>Edit Master text styles</a:t>
            </a:r>
          </a:p>
        </p:txBody>
      </p:sp>
      <p:sp>
        <p:nvSpPr>
          <p:cNvPr id="95" name="Google Shape;95;p8"/>
          <p:cNvSpPr txBox="1">
            <a:spLocks noGrp="1"/>
          </p:cNvSpPr>
          <p:nvPr>
            <p:ph type="sldNum" idx="12"/>
          </p:nvPr>
        </p:nvSpPr>
        <p:spPr>
          <a:xfrm>
            <a:off x="345633" y="6232133"/>
            <a:ext cx="642000" cy="3268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9105D5F2-EDB8-4E16-BC03-72DB2B7251A9}" type="slidenum">
              <a:rPr lang="en-US" smtClean="0"/>
              <a:t>‹#›</a:t>
            </a:fld>
            <a:endParaRPr lang="en-US"/>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5266" y="6290934"/>
            <a:ext cx="1392581" cy="338423"/>
          </a:xfrm>
          <a:prstGeom prst="rect">
            <a:avLst/>
          </a:prstGeom>
        </p:spPr>
      </p:pic>
    </p:spTree>
    <p:extLst>
      <p:ext uri="{BB962C8B-B14F-4D97-AF65-F5344CB8AC3E}">
        <p14:creationId xmlns:p14="http://schemas.microsoft.com/office/powerpoint/2010/main" val="4187662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6"/>
        <p:cNvGrpSpPr/>
        <p:nvPr/>
      </p:nvGrpSpPr>
      <p:grpSpPr>
        <a:xfrm>
          <a:off x="0" y="0"/>
          <a:ext cx="0" cy="0"/>
          <a:chOff x="0" y="0"/>
          <a:chExt cx="0" cy="0"/>
        </a:xfrm>
      </p:grpSpPr>
      <p:grpSp>
        <p:nvGrpSpPr>
          <p:cNvPr id="97" name="Google Shape;97;p9"/>
          <p:cNvGrpSpPr/>
          <p:nvPr/>
        </p:nvGrpSpPr>
        <p:grpSpPr>
          <a:xfrm>
            <a:off x="-159" y="-141"/>
            <a:ext cx="12191761" cy="6857756"/>
            <a:chOff x="2973586" y="2777133"/>
            <a:chExt cx="2856819" cy="1606935"/>
          </a:xfrm>
        </p:grpSpPr>
        <p:sp>
          <p:nvSpPr>
            <p:cNvPr id="98" name="Google Shape;98;p9"/>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99" name="Google Shape;99;p9"/>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100" name="Google Shape;100;p9"/>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101" name="Google Shape;101;p9"/>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102" name="Google Shape;102;p9"/>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103" name="Google Shape;103;p9"/>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grpSp>
      <p:sp>
        <p:nvSpPr>
          <p:cNvPr id="104" name="Google Shape;104;p9"/>
          <p:cNvSpPr txBox="1">
            <a:spLocks noGrp="1"/>
          </p:cNvSpPr>
          <p:nvPr>
            <p:ph type="title"/>
          </p:nvPr>
        </p:nvSpPr>
        <p:spPr>
          <a:xfrm>
            <a:off x="609600" y="-133"/>
            <a:ext cx="7315200" cy="2419200"/>
          </a:xfrm>
          <a:prstGeom prst="rect">
            <a:avLst/>
          </a:prstGeom>
        </p:spPr>
        <p:txBody>
          <a:bodyPr spcFirstLastPara="1" wrap="square" lIns="0" tIns="0" rIns="0" bIns="0" anchor="ctr"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US"/>
              <a:t>Click to edit Master title style</a:t>
            </a:r>
            <a:endParaRPr/>
          </a:p>
        </p:txBody>
      </p:sp>
      <p:sp>
        <p:nvSpPr>
          <p:cNvPr id="105" name="Google Shape;105;p9"/>
          <p:cNvSpPr txBox="1">
            <a:spLocks noGrp="1"/>
          </p:cNvSpPr>
          <p:nvPr>
            <p:ph type="sldNum" idx="12"/>
          </p:nvPr>
        </p:nvSpPr>
        <p:spPr>
          <a:xfrm>
            <a:off x="345633" y="6232133"/>
            <a:ext cx="642000" cy="3268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9105D5F2-EDB8-4E16-BC03-72DB2B7251A9}" type="slidenum">
              <a:rPr lang="en-US" smtClean="0"/>
              <a:t>‹#›</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5266" y="6290934"/>
            <a:ext cx="1392581" cy="338423"/>
          </a:xfrm>
          <a:prstGeom prst="rect">
            <a:avLst/>
          </a:prstGeom>
        </p:spPr>
      </p:pic>
    </p:spTree>
    <p:extLst>
      <p:ext uri="{BB962C8B-B14F-4D97-AF65-F5344CB8AC3E}">
        <p14:creationId xmlns:p14="http://schemas.microsoft.com/office/powerpoint/2010/main" val="233586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06"/>
        <p:cNvGrpSpPr/>
        <p:nvPr/>
      </p:nvGrpSpPr>
      <p:grpSpPr>
        <a:xfrm>
          <a:off x="0" y="0"/>
          <a:ext cx="0" cy="0"/>
          <a:chOff x="0" y="0"/>
          <a:chExt cx="0" cy="0"/>
        </a:xfrm>
      </p:grpSpPr>
      <p:grpSp>
        <p:nvGrpSpPr>
          <p:cNvPr id="107" name="Google Shape;107;p10"/>
          <p:cNvGrpSpPr/>
          <p:nvPr/>
        </p:nvGrpSpPr>
        <p:grpSpPr>
          <a:xfrm>
            <a:off x="-159" y="1"/>
            <a:ext cx="12191761" cy="6859497"/>
            <a:chOff x="2973586" y="0"/>
            <a:chExt cx="2856819" cy="1607343"/>
          </a:xfrm>
        </p:grpSpPr>
        <p:sp>
          <p:nvSpPr>
            <p:cNvPr id="108" name="Google Shape;108;p10"/>
            <p:cNvSpPr/>
            <p:nvPr/>
          </p:nvSpPr>
          <p:spPr>
            <a:xfrm>
              <a:off x="2973586" y="0"/>
              <a:ext cx="2856819" cy="1607343"/>
            </a:xfrm>
            <a:custGeom>
              <a:avLst/>
              <a:gdLst/>
              <a:ahLst/>
              <a:cxnLst/>
              <a:rect l="l" t="t" r="r" b="b"/>
              <a:pathLst>
                <a:path w="2856819" h="1607343" extrusionOk="0">
                  <a:moveTo>
                    <a:pt x="0" y="1607344"/>
                  </a:moveTo>
                  <a:lnTo>
                    <a:pt x="2856819" y="1607344"/>
                  </a:lnTo>
                  <a:lnTo>
                    <a:pt x="2856819" y="0"/>
                  </a:lnTo>
                  <a:lnTo>
                    <a:pt x="2854505" y="0"/>
                  </a:lnTo>
                  <a:lnTo>
                    <a:pt x="0" y="503447"/>
                  </a:lnTo>
                  <a:lnTo>
                    <a:pt x="0" y="16073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109" name="Google Shape;109;p10"/>
            <p:cNvSpPr/>
            <p:nvPr/>
          </p:nvSpPr>
          <p:spPr>
            <a:xfrm>
              <a:off x="2973586" y="278850"/>
              <a:ext cx="319904" cy="223242"/>
            </a:xfrm>
            <a:custGeom>
              <a:avLst/>
              <a:gdLst/>
              <a:ahLst/>
              <a:cxnLst/>
              <a:rect l="l" t="t" r="r" b="b"/>
              <a:pathLst>
                <a:path w="319904" h="223242" extrusionOk="0">
                  <a:moveTo>
                    <a:pt x="0" y="56421"/>
                  </a:moveTo>
                  <a:lnTo>
                    <a:pt x="0" y="224597"/>
                  </a:lnTo>
                  <a:lnTo>
                    <a:pt x="319904" y="168176"/>
                  </a:lnTo>
                  <a:lnTo>
                    <a:pt x="319904" y="0"/>
                  </a:lnTo>
                  <a:lnTo>
                    <a:pt x="0" y="56421"/>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110" name="Google Shape;110;p10"/>
            <p:cNvSpPr/>
            <p:nvPr/>
          </p:nvSpPr>
          <p:spPr>
            <a:xfrm>
              <a:off x="4446633" y="0"/>
              <a:ext cx="1380795" cy="242589"/>
            </a:xfrm>
            <a:custGeom>
              <a:avLst/>
              <a:gdLst/>
              <a:ahLst/>
              <a:cxnLst/>
              <a:rect l="l" t="t" r="r" b="b"/>
              <a:pathLst>
                <a:path w="1380795" h="242589" extrusionOk="0">
                  <a:moveTo>
                    <a:pt x="427914" y="0"/>
                  </a:moveTo>
                  <a:lnTo>
                    <a:pt x="0" y="75471"/>
                  </a:lnTo>
                  <a:lnTo>
                    <a:pt x="0" y="243647"/>
                  </a:lnTo>
                  <a:lnTo>
                    <a:pt x="1381458" y="0"/>
                  </a:lnTo>
                  <a:lnTo>
                    <a:pt x="427914"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111" name="Google Shape;111;p10"/>
            <p:cNvSpPr/>
            <p:nvPr/>
          </p:nvSpPr>
          <p:spPr>
            <a:xfrm>
              <a:off x="2973586" y="131406"/>
              <a:ext cx="202358" cy="202406"/>
            </a:xfrm>
            <a:custGeom>
              <a:avLst/>
              <a:gdLst/>
              <a:ahLst/>
              <a:cxnLst/>
              <a:rect l="l" t="t" r="r" b="b"/>
              <a:pathLst>
                <a:path w="202358" h="202406" extrusionOk="0">
                  <a:moveTo>
                    <a:pt x="0" y="35689"/>
                  </a:moveTo>
                  <a:lnTo>
                    <a:pt x="0" y="203865"/>
                  </a:lnTo>
                  <a:lnTo>
                    <a:pt x="202358" y="168176"/>
                  </a:lnTo>
                  <a:lnTo>
                    <a:pt x="202358" y="0"/>
                  </a:lnTo>
                  <a:lnTo>
                    <a:pt x="0" y="35689"/>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sp>
          <p:nvSpPr>
            <p:cNvPr id="112" name="Google Shape;112;p10"/>
            <p:cNvSpPr/>
            <p:nvPr/>
          </p:nvSpPr>
          <p:spPr>
            <a:xfrm>
              <a:off x="3669936" y="0"/>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Trebuchet MS"/>
                <a:ea typeface="Trebuchet MS"/>
                <a:cs typeface="Trebuchet MS"/>
                <a:sym typeface="Trebuchet MS"/>
              </a:endParaRPr>
            </a:p>
          </p:txBody>
        </p:sp>
      </p:grpSp>
      <p:sp>
        <p:nvSpPr>
          <p:cNvPr id="113" name="Google Shape;113;p10"/>
          <p:cNvSpPr txBox="1">
            <a:spLocks noGrp="1"/>
          </p:cNvSpPr>
          <p:nvPr>
            <p:ph type="body" idx="1"/>
          </p:nvPr>
        </p:nvSpPr>
        <p:spPr>
          <a:xfrm>
            <a:off x="609600" y="2459033"/>
            <a:ext cx="2920000" cy="3612400"/>
          </a:xfrm>
          <a:prstGeom prst="rect">
            <a:avLst/>
          </a:prstGeom>
        </p:spPr>
        <p:txBody>
          <a:bodyPr spcFirstLastPara="1" wrap="square" lIns="0" tIns="0" rIns="0" bIns="0" anchor="t" anchorCtr="0">
            <a:noAutofit/>
          </a:bodyPr>
          <a:lstStyle>
            <a:lvl1pPr marL="609585" lvl="0" indent="-304792">
              <a:spcBef>
                <a:spcPts val="480"/>
              </a:spcBef>
              <a:spcAft>
                <a:spcPts val="0"/>
              </a:spcAft>
              <a:buSzPts val="1600"/>
              <a:buNone/>
              <a:defRPr sz="2133">
                <a:solidFill>
                  <a:schemeClr val="accent5"/>
                </a:solidFill>
              </a:defRPr>
            </a:lvl1pPr>
          </a:lstStyle>
          <a:p>
            <a:pPr lvl="0"/>
            <a:r>
              <a:rPr lang="en-US"/>
              <a:t>Edit Master text styles</a:t>
            </a:r>
          </a:p>
        </p:txBody>
      </p:sp>
      <p:sp>
        <p:nvSpPr>
          <p:cNvPr id="114" name="Google Shape;114;p10"/>
          <p:cNvSpPr txBox="1">
            <a:spLocks noGrp="1"/>
          </p:cNvSpPr>
          <p:nvPr>
            <p:ph type="sldNum" idx="12"/>
          </p:nvPr>
        </p:nvSpPr>
        <p:spPr>
          <a:xfrm>
            <a:off x="345633" y="6232133"/>
            <a:ext cx="642000" cy="3268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9105D5F2-EDB8-4E16-BC03-72DB2B7251A9}" type="slidenum">
              <a:rPr lang="en-US" smtClean="0"/>
              <a:t>‹#›</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5266" y="6290934"/>
            <a:ext cx="1392581" cy="338423"/>
          </a:xfrm>
          <a:prstGeom prst="rect">
            <a:avLst/>
          </a:prstGeom>
        </p:spPr>
      </p:pic>
    </p:spTree>
    <p:extLst>
      <p:ext uri="{BB962C8B-B14F-4D97-AF65-F5344CB8AC3E}">
        <p14:creationId xmlns:p14="http://schemas.microsoft.com/office/powerpoint/2010/main" val="253482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5596"/>
            </a:gs>
            <a:gs pos="100000">
              <a:schemeClr val="accent2"/>
            </a:gs>
          </a:gsLst>
          <a:lin ang="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133"/>
            <a:ext cx="7315200" cy="2419200"/>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ctr" anchorCtr="0">
            <a:noAutofit/>
          </a:bodyPr>
          <a:lstStyle>
            <a:lvl1pPr lvl="0">
              <a:spcBef>
                <a:spcPts val="0"/>
              </a:spcBef>
              <a:spcAft>
                <a:spcPts val="0"/>
              </a:spcAft>
              <a:buClr>
                <a:srgbClr val="FFFFFF"/>
              </a:buClr>
              <a:buSzPts val="3200"/>
              <a:buFont typeface="Trebuchet MS"/>
              <a:buNone/>
              <a:defRPr sz="3200" b="1">
                <a:solidFill>
                  <a:srgbClr val="FFFFFF"/>
                </a:solidFill>
                <a:latin typeface="Trebuchet MS"/>
                <a:ea typeface="Trebuchet MS"/>
                <a:cs typeface="Trebuchet MS"/>
                <a:sym typeface="Trebuchet MS"/>
              </a:defRPr>
            </a:lvl1pPr>
            <a:lvl2pPr lvl="1">
              <a:spcBef>
                <a:spcPts val="0"/>
              </a:spcBef>
              <a:spcAft>
                <a:spcPts val="0"/>
              </a:spcAft>
              <a:buClr>
                <a:srgbClr val="FFFFFF"/>
              </a:buClr>
              <a:buSzPts val="3200"/>
              <a:buFont typeface="Trebuchet MS"/>
              <a:buNone/>
              <a:defRPr sz="3200" b="1">
                <a:solidFill>
                  <a:srgbClr val="FFFFFF"/>
                </a:solidFill>
                <a:latin typeface="Trebuchet MS"/>
                <a:ea typeface="Trebuchet MS"/>
                <a:cs typeface="Trebuchet MS"/>
                <a:sym typeface="Trebuchet MS"/>
              </a:defRPr>
            </a:lvl2pPr>
            <a:lvl3pPr lvl="2">
              <a:spcBef>
                <a:spcPts val="0"/>
              </a:spcBef>
              <a:spcAft>
                <a:spcPts val="0"/>
              </a:spcAft>
              <a:buClr>
                <a:srgbClr val="FFFFFF"/>
              </a:buClr>
              <a:buSzPts val="3200"/>
              <a:buFont typeface="Trebuchet MS"/>
              <a:buNone/>
              <a:defRPr sz="3200" b="1">
                <a:solidFill>
                  <a:srgbClr val="FFFFFF"/>
                </a:solidFill>
                <a:latin typeface="Trebuchet MS"/>
                <a:ea typeface="Trebuchet MS"/>
                <a:cs typeface="Trebuchet MS"/>
                <a:sym typeface="Trebuchet MS"/>
              </a:defRPr>
            </a:lvl3pPr>
            <a:lvl4pPr lvl="3">
              <a:spcBef>
                <a:spcPts val="0"/>
              </a:spcBef>
              <a:spcAft>
                <a:spcPts val="0"/>
              </a:spcAft>
              <a:buClr>
                <a:srgbClr val="FFFFFF"/>
              </a:buClr>
              <a:buSzPts val="3200"/>
              <a:buFont typeface="Trebuchet MS"/>
              <a:buNone/>
              <a:defRPr sz="3200" b="1">
                <a:solidFill>
                  <a:srgbClr val="FFFFFF"/>
                </a:solidFill>
                <a:latin typeface="Trebuchet MS"/>
                <a:ea typeface="Trebuchet MS"/>
                <a:cs typeface="Trebuchet MS"/>
                <a:sym typeface="Trebuchet MS"/>
              </a:defRPr>
            </a:lvl4pPr>
            <a:lvl5pPr lvl="4">
              <a:spcBef>
                <a:spcPts val="0"/>
              </a:spcBef>
              <a:spcAft>
                <a:spcPts val="0"/>
              </a:spcAft>
              <a:buClr>
                <a:srgbClr val="FFFFFF"/>
              </a:buClr>
              <a:buSzPts val="3200"/>
              <a:buFont typeface="Trebuchet MS"/>
              <a:buNone/>
              <a:defRPr sz="3200" b="1">
                <a:solidFill>
                  <a:srgbClr val="FFFFFF"/>
                </a:solidFill>
                <a:latin typeface="Trebuchet MS"/>
                <a:ea typeface="Trebuchet MS"/>
                <a:cs typeface="Trebuchet MS"/>
                <a:sym typeface="Trebuchet MS"/>
              </a:defRPr>
            </a:lvl5pPr>
            <a:lvl6pPr lvl="5">
              <a:spcBef>
                <a:spcPts val="0"/>
              </a:spcBef>
              <a:spcAft>
                <a:spcPts val="0"/>
              </a:spcAft>
              <a:buClr>
                <a:srgbClr val="FFFFFF"/>
              </a:buClr>
              <a:buSzPts val="3200"/>
              <a:buFont typeface="Trebuchet MS"/>
              <a:buNone/>
              <a:defRPr sz="3200" b="1">
                <a:solidFill>
                  <a:srgbClr val="FFFFFF"/>
                </a:solidFill>
                <a:latin typeface="Trebuchet MS"/>
                <a:ea typeface="Trebuchet MS"/>
                <a:cs typeface="Trebuchet MS"/>
                <a:sym typeface="Trebuchet MS"/>
              </a:defRPr>
            </a:lvl6pPr>
            <a:lvl7pPr lvl="6">
              <a:spcBef>
                <a:spcPts val="0"/>
              </a:spcBef>
              <a:spcAft>
                <a:spcPts val="0"/>
              </a:spcAft>
              <a:buClr>
                <a:srgbClr val="FFFFFF"/>
              </a:buClr>
              <a:buSzPts val="3200"/>
              <a:buFont typeface="Trebuchet MS"/>
              <a:buNone/>
              <a:defRPr sz="3200" b="1">
                <a:solidFill>
                  <a:srgbClr val="FFFFFF"/>
                </a:solidFill>
                <a:latin typeface="Trebuchet MS"/>
                <a:ea typeface="Trebuchet MS"/>
                <a:cs typeface="Trebuchet MS"/>
                <a:sym typeface="Trebuchet MS"/>
              </a:defRPr>
            </a:lvl7pPr>
            <a:lvl8pPr lvl="7">
              <a:spcBef>
                <a:spcPts val="0"/>
              </a:spcBef>
              <a:spcAft>
                <a:spcPts val="0"/>
              </a:spcAft>
              <a:buClr>
                <a:srgbClr val="FFFFFF"/>
              </a:buClr>
              <a:buSzPts val="3200"/>
              <a:buFont typeface="Trebuchet MS"/>
              <a:buNone/>
              <a:defRPr sz="3200" b="1">
                <a:solidFill>
                  <a:srgbClr val="FFFFFF"/>
                </a:solidFill>
                <a:latin typeface="Trebuchet MS"/>
                <a:ea typeface="Trebuchet MS"/>
                <a:cs typeface="Trebuchet MS"/>
                <a:sym typeface="Trebuchet MS"/>
              </a:defRPr>
            </a:lvl8pPr>
            <a:lvl9pPr lvl="8">
              <a:spcBef>
                <a:spcPts val="0"/>
              </a:spcBef>
              <a:spcAft>
                <a:spcPts val="0"/>
              </a:spcAft>
              <a:buClr>
                <a:srgbClr val="FFFFFF"/>
              </a:buClr>
              <a:buSzPts val="3200"/>
              <a:buFont typeface="Trebuchet MS"/>
              <a:buNone/>
              <a:defRPr sz="3200" b="1">
                <a:solidFill>
                  <a:srgbClr val="FFFFFF"/>
                </a:solidFill>
                <a:latin typeface="Trebuchet MS"/>
                <a:ea typeface="Trebuchet MS"/>
                <a:cs typeface="Trebuchet MS"/>
                <a:sym typeface="Trebuchet MS"/>
              </a:defRPr>
            </a:lvl9pPr>
          </a:lstStyle>
          <a:p>
            <a:endParaRPr/>
          </a:p>
        </p:txBody>
      </p:sp>
      <p:sp>
        <p:nvSpPr>
          <p:cNvPr id="7" name="Google Shape;7;p1"/>
          <p:cNvSpPr txBox="1">
            <a:spLocks noGrp="1"/>
          </p:cNvSpPr>
          <p:nvPr>
            <p:ph type="body" idx="1"/>
          </p:nvPr>
        </p:nvSpPr>
        <p:spPr>
          <a:xfrm>
            <a:off x="4267200" y="2545733"/>
            <a:ext cx="7315200" cy="3686400"/>
          </a:xfrm>
          <a:prstGeom prst="rect">
            <a:avLst/>
          </a:prstGeom>
          <a:noFill/>
          <a:ln>
            <a:noFill/>
          </a:ln>
        </p:spPr>
        <p:txBody>
          <a:bodyPr spcFirstLastPara="1" wrap="square" lIns="0" tIns="0" rIns="0" bIns="0" anchor="t" anchorCtr="0">
            <a:noAutofit/>
          </a:bodyPr>
          <a:lstStyle>
            <a:lvl1pPr marL="457200" lvl="0" indent="-381000">
              <a:lnSpc>
                <a:spcPct val="115000"/>
              </a:lnSpc>
              <a:spcBef>
                <a:spcPts val="600"/>
              </a:spcBef>
              <a:spcAft>
                <a:spcPts val="0"/>
              </a:spcAft>
              <a:buClr>
                <a:srgbClr val="A6D683"/>
              </a:buClr>
              <a:buSzPts val="2400"/>
              <a:buFont typeface="Trebuchet MS"/>
              <a:buChar char="▰"/>
              <a:defRPr sz="2400">
                <a:solidFill>
                  <a:srgbClr val="00001A"/>
                </a:solidFill>
                <a:latin typeface="Trebuchet MS"/>
                <a:ea typeface="Trebuchet MS"/>
                <a:cs typeface="Trebuchet MS"/>
                <a:sym typeface="Trebuchet MS"/>
              </a:defRPr>
            </a:lvl1pPr>
            <a:lvl2pPr marL="914400" lvl="1" indent="-381000">
              <a:lnSpc>
                <a:spcPct val="115000"/>
              </a:lnSpc>
              <a:spcBef>
                <a:spcPts val="0"/>
              </a:spcBef>
              <a:spcAft>
                <a:spcPts val="0"/>
              </a:spcAft>
              <a:buClr>
                <a:srgbClr val="9EB3C2"/>
              </a:buClr>
              <a:buSzPts val="2400"/>
              <a:buFont typeface="Trebuchet MS"/>
              <a:buChar char="▰"/>
              <a:defRPr sz="2400">
                <a:solidFill>
                  <a:srgbClr val="00001A"/>
                </a:solidFill>
                <a:latin typeface="Trebuchet MS"/>
                <a:ea typeface="Trebuchet MS"/>
                <a:cs typeface="Trebuchet MS"/>
                <a:sym typeface="Trebuchet MS"/>
              </a:defRPr>
            </a:lvl2pPr>
            <a:lvl3pPr marL="1371600" lvl="2" indent="-381000">
              <a:lnSpc>
                <a:spcPct val="115000"/>
              </a:lnSpc>
              <a:spcBef>
                <a:spcPts val="0"/>
              </a:spcBef>
              <a:spcAft>
                <a:spcPts val="0"/>
              </a:spcAft>
              <a:buClr>
                <a:srgbClr val="9EB3C2"/>
              </a:buClr>
              <a:buSzPts val="2400"/>
              <a:buFont typeface="Trebuchet MS"/>
              <a:buChar char="▰"/>
              <a:defRPr sz="2400">
                <a:solidFill>
                  <a:srgbClr val="00001A"/>
                </a:solidFill>
                <a:latin typeface="Trebuchet MS"/>
                <a:ea typeface="Trebuchet MS"/>
                <a:cs typeface="Trebuchet MS"/>
                <a:sym typeface="Trebuchet MS"/>
              </a:defRPr>
            </a:lvl3pPr>
            <a:lvl4pPr marL="1828800" lvl="3" indent="-381000">
              <a:lnSpc>
                <a:spcPct val="115000"/>
              </a:lnSpc>
              <a:spcBef>
                <a:spcPts val="0"/>
              </a:spcBef>
              <a:spcAft>
                <a:spcPts val="0"/>
              </a:spcAft>
              <a:buClr>
                <a:srgbClr val="9EB3C2"/>
              </a:buClr>
              <a:buSzPts val="2400"/>
              <a:buFont typeface="Trebuchet MS"/>
              <a:buChar char="▰"/>
              <a:defRPr sz="2400">
                <a:solidFill>
                  <a:srgbClr val="00001A"/>
                </a:solidFill>
                <a:latin typeface="Trebuchet MS"/>
                <a:ea typeface="Trebuchet MS"/>
                <a:cs typeface="Trebuchet MS"/>
                <a:sym typeface="Trebuchet MS"/>
              </a:defRPr>
            </a:lvl4pPr>
            <a:lvl5pPr marL="2286000" lvl="4" indent="-381000">
              <a:lnSpc>
                <a:spcPct val="115000"/>
              </a:lnSpc>
              <a:spcBef>
                <a:spcPts val="0"/>
              </a:spcBef>
              <a:spcAft>
                <a:spcPts val="0"/>
              </a:spcAft>
              <a:buClr>
                <a:srgbClr val="9EB3C2"/>
              </a:buClr>
              <a:buSzPts val="2400"/>
              <a:buFont typeface="Trebuchet MS"/>
              <a:buChar char="▰"/>
              <a:defRPr sz="2400">
                <a:solidFill>
                  <a:srgbClr val="00001A"/>
                </a:solidFill>
                <a:latin typeface="Trebuchet MS"/>
                <a:ea typeface="Trebuchet MS"/>
                <a:cs typeface="Trebuchet MS"/>
                <a:sym typeface="Trebuchet MS"/>
              </a:defRPr>
            </a:lvl5pPr>
            <a:lvl6pPr marL="2743200" lvl="5" indent="-381000">
              <a:lnSpc>
                <a:spcPct val="115000"/>
              </a:lnSpc>
              <a:spcBef>
                <a:spcPts val="0"/>
              </a:spcBef>
              <a:spcAft>
                <a:spcPts val="0"/>
              </a:spcAft>
              <a:buClr>
                <a:srgbClr val="9EB3C2"/>
              </a:buClr>
              <a:buSzPts val="2400"/>
              <a:buFont typeface="Trebuchet MS"/>
              <a:buChar char="▰"/>
              <a:defRPr sz="2400">
                <a:solidFill>
                  <a:srgbClr val="00001A"/>
                </a:solidFill>
                <a:latin typeface="Trebuchet MS"/>
                <a:ea typeface="Trebuchet MS"/>
                <a:cs typeface="Trebuchet MS"/>
                <a:sym typeface="Trebuchet MS"/>
              </a:defRPr>
            </a:lvl6pPr>
            <a:lvl7pPr marL="3200400" lvl="6" indent="-381000">
              <a:lnSpc>
                <a:spcPct val="115000"/>
              </a:lnSpc>
              <a:spcBef>
                <a:spcPts val="0"/>
              </a:spcBef>
              <a:spcAft>
                <a:spcPts val="0"/>
              </a:spcAft>
              <a:buClr>
                <a:srgbClr val="9EB3C2"/>
              </a:buClr>
              <a:buSzPts val="2400"/>
              <a:buFont typeface="Trebuchet MS"/>
              <a:buChar char="▰"/>
              <a:defRPr sz="2400">
                <a:solidFill>
                  <a:srgbClr val="00001A"/>
                </a:solidFill>
                <a:latin typeface="Trebuchet MS"/>
                <a:ea typeface="Trebuchet MS"/>
                <a:cs typeface="Trebuchet MS"/>
                <a:sym typeface="Trebuchet MS"/>
              </a:defRPr>
            </a:lvl7pPr>
            <a:lvl8pPr marL="3657600" lvl="7" indent="-381000">
              <a:lnSpc>
                <a:spcPct val="115000"/>
              </a:lnSpc>
              <a:spcBef>
                <a:spcPts val="0"/>
              </a:spcBef>
              <a:spcAft>
                <a:spcPts val="0"/>
              </a:spcAft>
              <a:buClr>
                <a:srgbClr val="9EB3C2"/>
              </a:buClr>
              <a:buSzPts val="2400"/>
              <a:buFont typeface="Trebuchet MS"/>
              <a:buChar char="▰"/>
              <a:defRPr sz="2400">
                <a:solidFill>
                  <a:srgbClr val="00001A"/>
                </a:solidFill>
                <a:latin typeface="Trebuchet MS"/>
                <a:ea typeface="Trebuchet MS"/>
                <a:cs typeface="Trebuchet MS"/>
                <a:sym typeface="Trebuchet MS"/>
              </a:defRPr>
            </a:lvl8pPr>
            <a:lvl9pPr marL="4114800" lvl="8" indent="-381000">
              <a:lnSpc>
                <a:spcPct val="115000"/>
              </a:lnSpc>
              <a:spcBef>
                <a:spcPts val="0"/>
              </a:spcBef>
              <a:spcAft>
                <a:spcPts val="0"/>
              </a:spcAft>
              <a:buClr>
                <a:srgbClr val="9EB3C2"/>
              </a:buClr>
              <a:buSzPts val="2400"/>
              <a:buFont typeface="Trebuchet MS"/>
              <a:buChar char="▰"/>
              <a:defRPr sz="2400">
                <a:solidFill>
                  <a:srgbClr val="00001A"/>
                </a:solidFill>
                <a:latin typeface="Trebuchet MS"/>
                <a:ea typeface="Trebuchet MS"/>
                <a:cs typeface="Trebuchet MS"/>
                <a:sym typeface="Trebuchet MS"/>
              </a:defRPr>
            </a:lvl9pPr>
          </a:lstStyle>
          <a:p>
            <a:endParaRPr/>
          </a:p>
        </p:txBody>
      </p:sp>
      <p:sp>
        <p:nvSpPr>
          <p:cNvPr id="8" name="Google Shape;8;p1"/>
          <p:cNvSpPr txBox="1">
            <a:spLocks noGrp="1"/>
          </p:cNvSpPr>
          <p:nvPr>
            <p:ph type="sldNum" idx="12"/>
          </p:nvPr>
        </p:nvSpPr>
        <p:spPr>
          <a:xfrm>
            <a:off x="345633" y="6232133"/>
            <a:ext cx="642000" cy="326800"/>
          </a:xfrm>
          <a:prstGeom prst="rect">
            <a:avLst/>
          </a:prstGeom>
          <a:noFill/>
          <a:ln>
            <a:noFill/>
          </a:ln>
        </p:spPr>
        <p:txBody>
          <a:bodyPr spcFirstLastPara="1" wrap="square" lIns="0" tIns="0" rIns="0" bIns="0" anchor="b" anchorCtr="0">
            <a:noAutofit/>
          </a:bodyPr>
          <a:lstStyle>
            <a:lvl1pPr lvl="0">
              <a:buNone/>
              <a:defRPr sz="1600">
                <a:solidFill>
                  <a:srgbClr val="9EB3C2"/>
                </a:solidFill>
                <a:latin typeface="Trebuchet MS"/>
                <a:ea typeface="Trebuchet MS"/>
                <a:cs typeface="Trebuchet MS"/>
                <a:sym typeface="Trebuchet MS"/>
              </a:defRPr>
            </a:lvl1pPr>
            <a:lvl2pPr lvl="1">
              <a:buNone/>
              <a:defRPr sz="1600">
                <a:solidFill>
                  <a:srgbClr val="9EB3C2"/>
                </a:solidFill>
                <a:latin typeface="Trebuchet MS"/>
                <a:ea typeface="Trebuchet MS"/>
                <a:cs typeface="Trebuchet MS"/>
                <a:sym typeface="Trebuchet MS"/>
              </a:defRPr>
            </a:lvl2pPr>
            <a:lvl3pPr lvl="2">
              <a:buNone/>
              <a:defRPr sz="1600">
                <a:solidFill>
                  <a:srgbClr val="9EB3C2"/>
                </a:solidFill>
                <a:latin typeface="Trebuchet MS"/>
                <a:ea typeface="Trebuchet MS"/>
                <a:cs typeface="Trebuchet MS"/>
                <a:sym typeface="Trebuchet MS"/>
              </a:defRPr>
            </a:lvl3pPr>
            <a:lvl4pPr lvl="3">
              <a:buNone/>
              <a:defRPr sz="1600">
                <a:solidFill>
                  <a:srgbClr val="9EB3C2"/>
                </a:solidFill>
                <a:latin typeface="Trebuchet MS"/>
                <a:ea typeface="Trebuchet MS"/>
                <a:cs typeface="Trebuchet MS"/>
                <a:sym typeface="Trebuchet MS"/>
              </a:defRPr>
            </a:lvl4pPr>
            <a:lvl5pPr lvl="4">
              <a:buNone/>
              <a:defRPr sz="1600">
                <a:solidFill>
                  <a:srgbClr val="9EB3C2"/>
                </a:solidFill>
                <a:latin typeface="Trebuchet MS"/>
                <a:ea typeface="Trebuchet MS"/>
                <a:cs typeface="Trebuchet MS"/>
                <a:sym typeface="Trebuchet MS"/>
              </a:defRPr>
            </a:lvl5pPr>
            <a:lvl6pPr lvl="5">
              <a:buNone/>
              <a:defRPr sz="1600">
                <a:solidFill>
                  <a:srgbClr val="9EB3C2"/>
                </a:solidFill>
                <a:latin typeface="Trebuchet MS"/>
                <a:ea typeface="Trebuchet MS"/>
                <a:cs typeface="Trebuchet MS"/>
                <a:sym typeface="Trebuchet MS"/>
              </a:defRPr>
            </a:lvl6pPr>
            <a:lvl7pPr lvl="6">
              <a:buNone/>
              <a:defRPr sz="1600">
                <a:solidFill>
                  <a:srgbClr val="9EB3C2"/>
                </a:solidFill>
                <a:latin typeface="Trebuchet MS"/>
                <a:ea typeface="Trebuchet MS"/>
                <a:cs typeface="Trebuchet MS"/>
                <a:sym typeface="Trebuchet MS"/>
              </a:defRPr>
            </a:lvl7pPr>
            <a:lvl8pPr lvl="7">
              <a:buNone/>
              <a:defRPr sz="1600">
                <a:solidFill>
                  <a:srgbClr val="9EB3C2"/>
                </a:solidFill>
                <a:latin typeface="Trebuchet MS"/>
                <a:ea typeface="Trebuchet MS"/>
                <a:cs typeface="Trebuchet MS"/>
                <a:sym typeface="Trebuchet MS"/>
              </a:defRPr>
            </a:lvl8pPr>
            <a:lvl9pPr lvl="8">
              <a:buNone/>
              <a:defRPr sz="1600">
                <a:solidFill>
                  <a:srgbClr val="9EB3C2"/>
                </a:solidFill>
                <a:latin typeface="Trebuchet MS"/>
                <a:ea typeface="Trebuchet MS"/>
                <a:cs typeface="Trebuchet MS"/>
                <a:sym typeface="Trebuchet MS"/>
              </a:defRPr>
            </a:lvl9pPr>
          </a:lstStyle>
          <a:p>
            <a:fld id="{9105D5F2-EDB8-4E16-BC03-72DB2B7251A9}" type="slidenum">
              <a:rPr lang="en-US" smtClean="0"/>
              <a:t>‹#›</a:t>
            </a:fld>
            <a:endParaRPr lang="en-US"/>
          </a:p>
        </p:txBody>
      </p:sp>
    </p:spTree>
    <p:extLst>
      <p:ext uri="{BB962C8B-B14F-4D97-AF65-F5344CB8AC3E}">
        <p14:creationId xmlns:p14="http://schemas.microsoft.com/office/powerpoint/2010/main" val="3524796343"/>
      </p:ext>
    </p:extLst>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Trebuchet MS"/>
        <a:defRPr sz="1867" b="0" i="0" u="none" strike="noStrike" cap="none">
          <a:solidFill>
            <a:srgbClr val="000000"/>
          </a:solidFill>
          <a:latin typeface="Trebuchet MS"/>
          <a:ea typeface="Trebuchet MS"/>
          <a:cs typeface="Trebuchet MS"/>
          <a:sym typeface="Trebuchet MS"/>
        </a:defRPr>
      </a:lvl1pPr>
      <a:lvl2pPr marR="0" lvl="1" algn="l" rtl="0" eaLnBrk="1" hangingPunct="1">
        <a:lnSpc>
          <a:spcPct val="100000"/>
        </a:lnSpc>
        <a:spcBef>
          <a:spcPts val="0"/>
        </a:spcBef>
        <a:spcAft>
          <a:spcPts val="0"/>
        </a:spcAft>
        <a:buClr>
          <a:srgbClr val="000000"/>
        </a:buClr>
        <a:buFont typeface="Trebuchet MS"/>
        <a:defRPr sz="1867" b="0" i="0" u="none" strike="noStrike" cap="none">
          <a:solidFill>
            <a:srgbClr val="000000"/>
          </a:solidFill>
          <a:latin typeface="Trebuchet MS"/>
          <a:ea typeface="Trebuchet MS"/>
          <a:cs typeface="Trebuchet MS"/>
          <a:sym typeface="Trebuchet MS"/>
        </a:defRPr>
      </a:lvl2pPr>
      <a:lvl3pPr marR="0" lvl="2" algn="l" rtl="0" eaLnBrk="1" hangingPunct="1">
        <a:lnSpc>
          <a:spcPct val="100000"/>
        </a:lnSpc>
        <a:spcBef>
          <a:spcPts val="0"/>
        </a:spcBef>
        <a:spcAft>
          <a:spcPts val="0"/>
        </a:spcAft>
        <a:buClr>
          <a:srgbClr val="000000"/>
        </a:buClr>
        <a:buFont typeface="Trebuchet MS"/>
        <a:defRPr sz="1867" b="0" i="0" u="none" strike="noStrike" cap="none">
          <a:solidFill>
            <a:srgbClr val="000000"/>
          </a:solidFill>
          <a:latin typeface="Trebuchet MS"/>
          <a:ea typeface="Trebuchet MS"/>
          <a:cs typeface="Trebuchet MS"/>
          <a:sym typeface="Trebuchet MS"/>
        </a:defRPr>
      </a:lvl3pPr>
      <a:lvl4pPr marR="0" lvl="3" algn="l" rtl="0" eaLnBrk="1" hangingPunct="1">
        <a:lnSpc>
          <a:spcPct val="100000"/>
        </a:lnSpc>
        <a:spcBef>
          <a:spcPts val="0"/>
        </a:spcBef>
        <a:spcAft>
          <a:spcPts val="0"/>
        </a:spcAft>
        <a:buClr>
          <a:srgbClr val="000000"/>
        </a:buClr>
        <a:buFont typeface="Trebuchet MS"/>
        <a:defRPr sz="1867" b="0" i="0" u="none" strike="noStrike" cap="none">
          <a:solidFill>
            <a:srgbClr val="000000"/>
          </a:solidFill>
          <a:latin typeface="Trebuchet MS"/>
          <a:ea typeface="Trebuchet MS"/>
          <a:cs typeface="Trebuchet MS"/>
          <a:sym typeface="Trebuchet MS"/>
        </a:defRPr>
      </a:lvl4pPr>
      <a:lvl5pPr marR="0" lvl="4" algn="l" rtl="0" eaLnBrk="1" hangingPunct="1">
        <a:lnSpc>
          <a:spcPct val="100000"/>
        </a:lnSpc>
        <a:spcBef>
          <a:spcPts val="0"/>
        </a:spcBef>
        <a:spcAft>
          <a:spcPts val="0"/>
        </a:spcAft>
        <a:buClr>
          <a:srgbClr val="000000"/>
        </a:buClr>
        <a:buFont typeface="Trebuchet MS"/>
        <a:defRPr sz="1867" b="0" i="0" u="none" strike="noStrike" cap="none">
          <a:solidFill>
            <a:srgbClr val="000000"/>
          </a:solidFill>
          <a:latin typeface="Trebuchet MS"/>
          <a:ea typeface="Trebuchet MS"/>
          <a:cs typeface="Trebuchet MS"/>
          <a:sym typeface="Trebuchet MS"/>
        </a:defRPr>
      </a:lvl5pPr>
      <a:lvl6pPr marR="0" lvl="5" algn="l" rtl="0" eaLnBrk="1" hangingPunct="1">
        <a:lnSpc>
          <a:spcPct val="100000"/>
        </a:lnSpc>
        <a:spcBef>
          <a:spcPts val="0"/>
        </a:spcBef>
        <a:spcAft>
          <a:spcPts val="0"/>
        </a:spcAft>
        <a:buClr>
          <a:srgbClr val="000000"/>
        </a:buClr>
        <a:buFont typeface="Trebuchet MS"/>
        <a:defRPr sz="1867" b="0" i="0" u="none" strike="noStrike" cap="none">
          <a:solidFill>
            <a:srgbClr val="000000"/>
          </a:solidFill>
          <a:latin typeface="Trebuchet MS"/>
          <a:ea typeface="Trebuchet MS"/>
          <a:cs typeface="Trebuchet MS"/>
          <a:sym typeface="Trebuchet MS"/>
        </a:defRPr>
      </a:lvl6pPr>
      <a:lvl7pPr marR="0" lvl="6" algn="l" rtl="0" eaLnBrk="1" hangingPunct="1">
        <a:lnSpc>
          <a:spcPct val="100000"/>
        </a:lnSpc>
        <a:spcBef>
          <a:spcPts val="0"/>
        </a:spcBef>
        <a:spcAft>
          <a:spcPts val="0"/>
        </a:spcAft>
        <a:buClr>
          <a:srgbClr val="000000"/>
        </a:buClr>
        <a:buFont typeface="Trebuchet MS"/>
        <a:defRPr sz="1867" b="0" i="0" u="none" strike="noStrike" cap="none">
          <a:solidFill>
            <a:srgbClr val="000000"/>
          </a:solidFill>
          <a:latin typeface="Trebuchet MS"/>
          <a:ea typeface="Trebuchet MS"/>
          <a:cs typeface="Trebuchet MS"/>
          <a:sym typeface="Trebuchet MS"/>
        </a:defRPr>
      </a:lvl7pPr>
      <a:lvl8pPr marR="0" lvl="7" algn="l" rtl="0" eaLnBrk="1" hangingPunct="1">
        <a:lnSpc>
          <a:spcPct val="100000"/>
        </a:lnSpc>
        <a:spcBef>
          <a:spcPts val="0"/>
        </a:spcBef>
        <a:spcAft>
          <a:spcPts val="0"/>
        </a:spcAft>
        <a:buClr>
          <a:srgbClr val="000000"/>
        </a:buClr>
        <a:buFont typeface="Trebuchet MS"/>
        <a:defRPr sz="1867" b="0" i="0" u="none" strike="noStrike" cap="none">
          <a:solidFill>
            <a:srgbClr val="000000"/>
          </a:solidFill>
          <a:latin typeface="Trebuchet MS"/>
          <a:ea typeface="Trebuchet MS"/>
          <a:cs typeface="Trebuchet MS"/>
          <a:sym typeface="Trebuchet MS"/>
        </a:defRPr>
      </a:lvl8pPr>
      <a:lvl9pPr marR="0" lvl="8" algn="l" rtl="0" eaLnBrk="1" hangingPunct="1">
        <a:lnSpc>
          <a:spcPct val="100000"/>
        </a:lnSpc>
        <a:spcBef>
          <a:spcPts val="0"/>
        </a:spcBef>
        <a:spcAft>
          <a:spcPts val="0"/>
        </a:spcAft>
        <a:buClr>
          <a:srgbClr val="000000"/>
        </a:buClr>
        <a:buFont typeface="Trebuchet MS"/>
        <a:defRPr sz="1867" b="0" i="0" u="none" strike="noStrike" cap="none">
          <a:solidFill>
            <a:srgbClr val="000000"/>
          </a:solidFill>
          <a:latin typeface="Trebuchet MS"/>
          <a:ea typeface="Trebuchet MS"/>
          <a:cs typeface="Trebuchet MS"/>
          <a:sym typeface="Trebuchet MS"/>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Trebuchet MS"/>
        <a:defRPr sz="1867" b="0" i="0" u="none" strike="noStrike" cap="none">
          <a:solidFill>
            <a:srgbClr val="000000"/>
          </a:solidFill>
          <a:latin typeface="Trebuchet MS"/>
          <a:ea typeface="Trebuchet MS"/>
          <a:cs typeface="Trebuchet MS"/>
          <a:sym typeface="Trebuchet MS"/>
        </a:defRPr>
      </a:lvl1pPr>
      <a:lvl2pPr marR="0" lvl="1" algn="l" rtl="0" eaLnBrk="1" hangingPunct="1">
        <a:lnSpc>
          <a:spcPct val="100000"/>
        </a:lnSpc>
        <a:spcBef>
          <a:spcPts val="0"/>
        </a:spcBef>
        <a:spcAft>
          <a:spcPts val="0"/>
        </a:spcAft>
        <a:buClr>
          <a:srgbClr val="000000"/>
        </a:buClr>
        <a:buFont typeface="Trebuchet MS"/>
        <a:defRPr sz="1867" b="0" i="0" u="none" strike="noStrike" cap="none">
          <a:solidFill>
            <a:srgbClr val="000000"/>
          </a:solidFill>
          <a:latin typeface="Trebuchet MS"/>
          <a:ea typeface="Trebuchet MS"/>
          <a:cs typeface="Trebuchet MS"/>
          <a:sym typeface="Trebuchet MS"/>
        </a:defRPr>
      </a:lvl2pPr>
      <a:lvl3pPr marR="0" lvl="2" algn="l" rtl="0" eaLnBrk="1" hangingPunct="1">
        <a:lnSpc>
          <a:spcPct val="100000"/>
        </a:lnSpc>
        <a:spcBef>
          <a:spcPts val="0"/>
        </a:spcBef>
        <a:spcAft>
          <a:spcPts val="0"/>
        </a:spcAft>
        <a:buClr>
          <a:srgbClr val="000000"/>
        </a:buClr>
        <a:buFont typeface="Trebuchet MS"/>
        <a:defRPr sz="1867" b="0" i="0" u="none" strike="noStrike" cap="none">
          <a:solidFill>
            <a:srgbClr val="000000"/>
          </a:solidFill>
          <a:latin typeface="Trebuchet MS"/>
          <a:ea typeface="Trebuchet MS"/>
          <a:cs typeface="Trebuchet MS"/>
          <a:sym typeface="Trebuchet MS"/>
        </a:defRPr>
      </a:lvl3pPr>
      <a:lvl4pPr marR="0" lvl="3" algn="l" rtl="0" eaLnBrk="1" hangingPunct="1">
        <a:lnSpc>
          <a:spcPct val="100000"/>
        </a:lnSpc>
        <a:spcBef>
          <a:spcPts val="0"/>
        </a:spcBef>
        <a:spcAft>
          <a:spcPts val="0"/>
        </a:spcAft>
        <a:buClr>
          <a:srgbClr val="000000"/>
        </a:buClr>
        <a:buFont typeface="Trebuchet MS"/>
        <a:defRPr sz="1867" b="0" i="0" u="none" strike="noStrike" cap="none">
          <a:solidFill>
            <a:srgbClr val="000000"/>
          </a:solidFill>
          <a:latin typeface="Trebuchet MS"/>
          <a:ea typeface="Trebuchet MS"/>
          <a:cs typeface="Trebuchet MS"/>
          <a:sym typeface="Trebuchet MS"/>
        </a:defRPr>
      </a:lvl4pPr>
      <a:lvl5pPr marR="0" lvl="4" algn="l" rtl="0" eaLnBrk="1" hangingPunct="1">
        <a:lnSpc>
          <a:spcPct val="100000"/>
        </a:lnSpc>
        <a:spcBef>
          <a:spcPts val="0"/>
        </a:spcBef>
        <a:spcAft>
          <a:spcPts val="0"/>
        </a:spcAft>
        <a:buClr>
          <a:srgbClr val="000000"/>
        </a:buClr>
        <a:buFont typeface="Trebuchet MS"/>
        <a:defRPr sz="1867" b="0" i="0" u="none" strike="noStrike" cap="none">
          <a:solidFill>
            <a:srgbClr val="000000"/>
          </a:solidFill>
          <a:latin typeface="Trebuchet MS"/>
          <a:ea typeface="Trebuchet MS"/>
          <a:cs typeface="Trebuchet MS"/>
          <a:sym typeface="Trebuchet MS"/>
        </a:defRPr>
      </a:lvl5pPr>
      <a:lvl6pPr marR="0" lvl="5" algn="l" rtl="0" eaLnBrk="1" hangingPunct="1">
        <a:lnSpc>
          <a:spcPct val="100000"/>
        </a:lnSpc>
        <a:spcBef>
          <a:spcPts val="0"/>
        </a:spcBef>
        <a:spcAft>
          <a:spcPts val="0"/>
        </a:spcAft>
        <a:buClr>
          <a:srgbClr val="000000"/>
        </a:buClr>
        <a:buFont typeface="Trebuchet MS"/>
        <a:defRPr sz="1867" b="0" i="0" u="none" strike="noStrike" cap="none">
          <a:solidFill>
            <a:srgbClr val="000000"/>
          </a:solidFill>
          <a:latin typeface="Trebuchet MS"/>
          <a:ea typeface="Trebuchet MS"/>
          <a:cs typeface="Trebuchet MS"/>
          <a:sym typeface="Trebuchet MS"/>
        </a:defRPr>
      </a:lvl6pPr>
      <a:lvl7pPr marR="0" lvl="6" algn="l" rtl="0" eaLnBrk="1" hangingPunct="1">
        <a:lnSpc>
          <a:spcPct val="100000"/>
        </a:lnSpc>
        <a:spcBef>
          <a:spcPts val="0"/>
        </a:spcBef>
        <a:spcAft>
          <a:spcPts val="0"/>
        </a:spcAft>
        <a:buClr>
          <a:srgbClr val="000000"/>
        </a:buClr>
        <a:buFont typeface="Trebuchet MS"/>
        <a:defRPr sz="1867" b="0" i="0" u="none" strike="noStrike" cap="none">
          <a:solidFill>
            <a:srgbClr val="000000"/>
          </a:solidFill>
          <a:latin typeface="Trebuchet MS"/>
          <a:ea typeface="Trebuchet MS"/>
          <a:cs typeface="Trebuchet MS"/>
          <a:sym typeface="Trebuchet MS"/>
        </a:defRPr>
      </a:lvl7pPr>
      <a:lvl8pPr marR="0" lvl="7" algn="l" rtl="0" eaLnBrk="1" hangingPunct="1">
        <a:lnSpc>
          <a:spcPct val="100000"/>
        </a:lnSpc>
        <a:spcBef>
          <a:spcPts val="0"/>
        </a:spcBef>
        <a:spcAft>
          <a:spcPts val="0"/>
        </a:spcAft>
        <a:buClr>
          <a:srgbClr val="000000"/>
        </a:buClr>
        <a:buFont typeface="Trebuchet MS"/>
        <a:defRPr sz="1867" b="0" i="0" u="none" strike="noStrike" cap="none">
          <a:solidFill>
            <a:srgbClr val="000000"/>
          </a:solidFill>
          <a:latin typeface="Trebuchet MS"/>
          <a:ea typeface="Trebuchet MS"/>
          <a:cs typeface="Trebuchet MS"/>
          <a:sym typeface="Trebuchet MS"/>
        </a:defRPr>
      </a:lvl8pPr>
      <a:lvl9pPr marR="0" lvl="8" algn="l" rtl="0" eaLnBrk="1" hangingPunct="1">
        <a:lnSpc>
          <a:spcPct val="100000"/>
        </a:lnSpc>
        <a:spcBef>
          <a:spcPts val="0"/>
        </a:spcBef>
        <a:spcAft>
          <a:spcPts val="0"/>
        </a:spcAft>
        <a:buClr>
          <a:srgbClr val="000000"/>
        </a:buClr>
        <a:buFont typeface="Trebuchet MS"/>
        <a:defRPr sz="1867" b="0" i="0" u="none" strike="noStrike" cap="none">
          <a:solidFill>
            <a:srgbClr val="000000"/>
          </a:solidFill>
          <a:latin typeface="Trebuchet MS"/>
          <a:ea typeface="Trebuchet MS"/>
          <a:cs typeface="Trebuchet MS"/>
          <a:sym typeface="Trebuchet MS"/>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Trebuchet MS"/>
        <a:defRPr sz="1867" b="0" i="0" u="none" strike="noStrike" cap="none">
          <a:solidFill>
            <a:srgbClr val="000000"/>
          </a:solidFill>
          <a:latin typeface="Trebuchet MS"/>
          <a:ea typeface="Trebuchet MS"/>
          <a:cs typeface="Trebuchet MS"/>
          <a:sym typeface="Trebuchet MS"/>
        </a:defRPr>
      </a:lvl1pPr>
      <a:lvl2pPr marR="0" lvl="1" algn="l" rtl="0" eaLnBrk="1" hangingPunct="1">
        <a:lnSpc>
          <a:spcPct val="100000"/>
        </a:lnSpc>
        <a:spcBef>
          <a:spcPts val="0"/>
        </a:spcBef>
        <a:spcAft>
          <a:spcPts val="0"/>
        </a:spcAft>
        <a:buClr>
          <a:srgbClr val="000000"/>
        </a:buClr>
        <a:buFont typeface="Trebuchet MS"/>
        <a:defRPr sz="1867" b="0" i="0" u="none" strike="noStrike" cap="none">
          <a:solidFill>
            <a:srgbClr val="000000"/>
          </a:solidFill>
          <a:latin typeface="Trebuchet MS"/>
          <a:ea typeface="Trebuchet MS"/>
          <a:cs typeface="Trebuchet MS"/>
          <a:sym typeface="Trebuchet MS"/>
        </a:defRPr>
      </a:lvl2pPr>
      <a:lvl3pPr marR="0" lvl="2" algn="l" rtl="0" eaLnBrk="1" hangingPunct="1">
        <a:lnSpc>
          <a:spcPct val="100000"/>
        </a:lnSpc>
        <a:spcBef>
          <a:spcPts val="0"/>
        </a:spcBef>
        <a:spcAft>
          <a:spcPts val="0"/>
        </a:spcAft>
        <a:buClr>
          <a:srgbClr val="000000"/>
        </a:buClr>
        <a:buFont typeface="Trebuchet MS"/>
        <a:defRPr sz="1867" b="0" i="0" u="none" strike="noStrike" cap="none">
          <a:solidFill>
            <a:srgbClr val="000000"/>
          </a:solidFill>
          <a:latin typeface="Trebuchet MS"/>
          <a:ea typeface="Trebuchet MS"/>
          <a:cs typeface="Trebuchet MS"/>
          <a:sym typeface="Trebuchet MS"/>
        </a:defRPr>
      </a:lvl3pPr>
      <a:lvl4pPr marR="0" lvl="3" algn="l" rtl="0" eaLnBrk="1" hangingPunct="1">
        <a:lnSpc>
          <a:spcPct val="100000"/>
        </a:lnSpc>
        <a:spcBef>
          <a:spcPts val="0"/>
        </a:spcBef>
        <a:spcAft>
          <a:spcPts val="0"/>
        </a:spcAft>
        <a:buClr>
          <a:srgbClr val="000000"/>
        </a:buClr>
        <a:buFont typeface="Trebuchet MS"/>
        <a:defRPr sz="1867" b="0" i="0" u="none" strike="noStrike" cap="none">
          <a:solidFill>
            <a:srgbClr val="000000"/>
          </a:solidFill>
          <a:latin typeface="Trebuchet MS"/>
          <a:ea typeface="Trebuchet MS"/>
          <a:cs typeface="Trebuchet MS"/>
          <a:sym typeface="Trebuchet MS"/>
        </a:defRPr>
      </a:lvl4pPr>
      <a:lvl5pPr marR="0" lvl="4" algn="l" rtl="0" eaLnBrk="1" hangingPunct="1">
        <a:lnSpc>
          <a:spcPct val="100000"/>
        </a:lnSpc>
        <a:spcBef>
          <a:spcPts val="0"/>
        </a:spcBef>
        <a:spcAft>
          <a:spcPts val="0"/>
        </a:spcAft>
        <a:buClr>
          <a:srgbClr val="000000"/>
        </a:buClr>
        <a:buFont typeface="Trebuchet MS"/>
        <a:defRPr sz="1867" b="0" i="0" u="none" strike="noStrike" cap="none">
          <a:solidFill>
            <a:srgbClr val="000000"/>
          </a:solidFill>
          <a:latin typeface="Trebuchet MS"/>
          <a:ea typeface="Trebuchet MS"/>
          <a:cs typeface="Trebuchet MS"/>
          <a:sym typeface="Trebuchet MS"/>
        </a:defRPr>
      </a:lvl5pPr>
      <a:lvl6pPr marR="0" lvl="5" algn="l" rtl="0" eaLnBrk="1" hangingPunct="1">
        <a:lnSpc>
          <a:spcPct val="100000"/>
        </a:lnSpc>
        <a:spcBef>
          <a:spcPts val="0"/>
        </a:spcBef>
        <a:spcAft>
          <a:spcPts val="0"/>
        </a:spcAft>
        <a:buClr>
          <a:srgbClr val="000000"/>
        </a:buClr>
        <a:buFont typeface="Trebuchet MS"/>
        <a:defRPr sz="1867" b="0" i="0" u="none" strike="noStrike" cap="none">
          <a:solidFill>
            <a:srgbClr val="000000"/>
          </a:solidFill>
          <a:latin typeface="Trebuchet MS"/>
          <a:ea typeface="Trebuchet MS"/>
          <a:cs typeface="Trebuchet MS"/>
          <a:sym typeface="Trebuchet MS"/>
        </a:defRPr>
      </a:lvl6pPr>
      <a:lvl7pPr marR="0" lvl="6" algn="l" rtl="0" eaLnBrk="1" hangingPunct="1">
        <a:lnSpc>
          <a:spcPct val="100000"/>
        </a:lnSpc>
        <a:spcBef>
          <a:spcPts val="0"/>
        </a:spcBef>
        <a:spcAft>
          <a:spcPts val="0"/>
        </a:spcAft>
        <a:buClr>
          <a:srgbClr val="000000"/>
        </a:buClr>
        <a:buFont typeface="Trebuchet MS"/>
        <a:defRPr sz="1867" b="0" i="0" u="none" strike="noStrike" cap="none">
          <a:solidFill>
            <a:srgbClr val="000000"/>
          </a:solidFill>
          <a:latin typeface="Trebuchet MS"/>
          <a:ea typeface="Trebuchet MS"/>
          <a:cs typeface="Trebuchet MS"/>
          <a:sym typeface="Trebuchet MS"/>
        </a:defRPr>
      </a:lvl7pPr>
      <a:lvl8pPr marR="0" lvl="7" algn="l" rtl="0" eaLnBrk="1" hangingPunct="1">
        <a:lnSpc>
          <a:spcPct val="100000"/>
        </a:lnSpc>
        <a:spcBef>
          <a:spcPts val="0"/>
        </a:spcBef>
        <a:spcAft>
          <a:spcPts val="0"/>
        </a:spcAft>
        <a:buClr>
          <a:srgbClr val="000000"/>
        </a:buClr>
        <a:buFont typeface="Trebuchet MS"/>
        <a:defRPr sz="1867" b="0" i="0" u="none" strike="noStrike" cap="none">
          <a:solidFill>
            <a:srgbClr val="000000"/>
          </a:solidFill>
          <a:latin typeface="Trebuchet MS"/>
          <a:ea typeface="Trebuchet MS"/>
          <a:cs typeface="Trebuchet MS"/>
          <a:sym typeface="Trebuchet MS"/>
        </a:defRPr>
      </a:lvl8pPr>
      <a:lvl9pPr marR="0" lvl="8" algn="l" rtl="0" eaLnBrk="1" hangingPunct="1">
        <a:lnSpc>
          <a:spcPct val="100000"/>
        </a:lnSpc>
        <a:spcBef>
          <a:spcPts val="0"/>
        </a:spcBef>
        <a:spcAft>
          <a:spcPts val="0"/>
        </a:spcAft>
        <a:buClr>
          <a:srgbClr val="000000"/>
        </a:buClr>
        <a:buFont typeface="Trebuchet MS"/>
        <a:defRPr sz="1867" b="0" i="0" u="none" strike="noStrike" cap="none">
          <a:solidFill>
            <a:srgbClr val="000000"/>
          </a:solidFill>
          <a:latin typeface="Trebuchet MS"/>
          <a:ea typeface="Trebuchet MS"/>
          <a:cs typeface="Trebuchet MS"/>
          <a:sym typeface="Trebuchet M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Emergency and Disaster Training</a:t>
            </a:r>
          </a:p>
        </p:txBody>
      </p:sp>
      <p:sp>
        <p:nvSpPr>
          <p:cNvPr id="5" name="Text Placeholder 4"/>
          <p:cNvSpPr>
            <a:spLocks noGrp="1"/>
          </p:cNvSpPr>
          <p:nvPr>
            <p:ph type="body" idx="4294967295"/>
          </p:nvPr>
        </p:nvSpPr>
        <p:spPr>
          <a:xfrm>
            <a:off x="8434388" y="2678113"/>
            <a:ext cx="3757612" cy="2282825"/>
          </a:xfrm>
        </p:spPr>
        <p:txBody>
          <a:bodyPr/>
          <a:lstStyle/>
          <a:p>
            <a:r>
              <a:rPr lang="en-US" dirty="0"/>
              <a:t>Volunteer </a:t>
            </a:r>
            <a:r>
              <a:rPr lang="en-US"/>
              <a:t>training 2024</a:t>
            </a:r>
            <a:endParaRPr lang="en-US" dirty="0"/>
          </a:p>
        </p:txBody>
      </p:sp>
    </p:spTree>
    <p:extLst>
      <p:ext uri="{BB962C8B-B14F-4D97-AF65-F5344CB8AC3E}">
        <p14:creationId xmlns:p14="http://schemas.microsoft.com/office/powerpoint/2010/main" val="1446088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Response After An Emergency</a:t>
            </a:r>
          </a:p>
        </p:txBody>
      </p:sp>
      <p:sp>
        <p:nvSpPr>
          <p:cNvPr id="3" name="Content Placeholder 2"/>
          <p:cNvSpPr>
            <a:spLocks noGrp="1"/>
          </p:cNvSpPr>
          <p:nvPr>
            <p:ph sz="half" idx="1"/>
          </p:nvPr>
        </p:nvSpPr>
        <p:spPr>
          <a:xfrm>
            <a:off x="1035458" y="2036829"/>
            <a:ext cx="4828744" cy="3416301"/>
          </a:xfrm>
        </p:spPr>
        <p:txBody>
          <a:bodyPr>
            <a:normAutofit fontScale="92500" lnSpcReduction="20000"/>
          </a:bodyPr>
          <a:lstStyle/>
          <a:p>
            <a:r>
              <a:rPr lang="en-US" dirty="0"/>
              <a:t>Hospice staff and volunteers are to follow any emergency orders form law enforcement or other local officials regarding the need to evacuate.</a:t>
            </a:r>
          </a:p>
          <a:p>
            <a:r>
              <a:rPr lang="en-US" dirty="0"/>
              <a:t>All patients will be contacted by phone to check patient’s status, if not accessible by phone, a staff member will be assigned to make a home visit if it is safe.</a:t>
            </a:r>
          </a:p>
          <a:p>
            <a:endParaRPr lang="en-US" dirty="0"/>
          </a:p>
        </p:txBody>
      </p:sp>
      <p:sp>
        <p:nvSpPr>
          <p:cNvPr id="4" name="Content Placeholder 3"/>
          <p:cNvSpPr>
            <a:spLocks noGrp="1"/>
          </p:cNvSpPr>
          <p:nvPr>
            <p:ph sz="half" idx="2"/>
          </p:nvPr>
        </p:nvSpPr>
        <p:spPr>
          <a:xfrm>
            <a:off x="6290060" y="2075425"/>
            <a:ext cx="4825159" cy="3377705"/>
          </a:xfrm>
        </p:spPr>
        <p:txBody>
          <a:bodyPr>
            <a:normAutofit fontScale="92500" lnSpcReduction="20000"/>
          </a:bodyPr>
          <a:lstStyle/>
          <a:p>
            <a:r>
              <a:rPr lang="en-US" dirty="0"/>
              <a:t>If in patients home or in route to patients home when an emergency occurs contact the hospice office and report location and status</a:t>
            </a:r>
          </a:p>
          <a:p>
            <a:r>
              <a:rPr lang="en-US" dirty="0"/>
              <a:t>Follow all instructions provided by Hospice staff</a:t>
            </a:r>
          </a:p>
          <a:p>
            <a:pPr marL="0" indent="0">
              <a:buNone/>
            </a:pPr>
            <a:endParaRPr lang="en-US" dirty="0"/>
          </a:p>
        </p:txBody>
      </p:sp>
    </p:spTree>
    <p:extLst>
      <p:ext uri="{BB962C8B-B14F-4D97-AF65-F5344CB8AC3E}">
        <p14:creationId xmlns:p14="http://schemas.microsoft.com/office/powerpoint/2010/main" val="872569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Blessing Hospital Codes</a:t>
            </a:r>
          </a:p>
        </p:txBody>
      </p:sp>
      <p:sp>
        <p:nvSpPr>
          <p:cNvPr id="3" name="Content Placeholder 2"/>
          <p:cNvSpPr>
            <a:spLocks noGrp="1"/>
          </p:cNvSpPr>
          <p:nvPr>
            <p:ph type="body" idx="1"/>
          </p:nvPr>
        </p:nvSpPr>
        <p:spPr>
          <a:xfrm>
            <a:off x="996577" y="1627017"/>
            <a:ext cx="4825158" cy="1451034"/>
          </a:xfrm>
        </p:spPr>
        <p:txBody>
          <a:bodyPr>
            <a:normAutofit/>
          </a:bodyPr>
          <a:lstStyle/>
          <a:p>
            <a:r>
              <a:rPr lang="en-US" dirty="0"/>
              <a:t>Codes are organized into three major categories:</a:t>
            </a:r>
          </a:p>
          <a:p>
            <a:endParaRPr lang="en-US" dirty="0"/>
          </a:p>
        </p:txBody>
      </p:sp>
      <p:sp>
        <p:nvSpPr>
          <p:cNvPr id="4" name="Content Placeholder 3"/>
          <p:cNvSpPr>
            <a:spLocks noGrp="1"/>
          </p:cNvSpPr>
          <p:nvPr>
            <p:ph sz="half" idx="2"/>
          </p:nvPr>
        </p:nvSpPr>
        <p:spPr/>
        <p:txBody>
          <a:bodyPr>
            <a:normAutofit fontScale="55000" lnSpcReduction="20000"/>
          </a:bodyPr>
          <a:lstStyle/>
          <a:p>
            <a:r>
              <a:rPr lang="en-US" dirty="0"/>
              <a:t>Facility alerts</a:t>
            </a:r>
          </a:p>
          <a:p>
            <a:pPr marL="0" indent="0">
              <a:buNone/>
            </a:pPr>
            <a:r>
              <a:rPr lang="en-US" dirty="0"/>
              <a:t>	Fire Alarm, Suspicious Substance, Tornado 	Warning</a:t>
            </a:r>
          </a:p>
          <a:p>
            <a:r>
              <a:rPr lang="en-US" dirty="0"/>
              <a:t>Security alerts</a:t>
            </a:r>
          </a:p>
          <a:p>
            <a:pPr marL="0" indent="0">
              <a:buNone/>
            </a:pPr>
            <a:r>
              <a:rPr lang="en-US" dirty="0"/>
              <a:t>	Armed Intruder, De-escalation Team 	Activation, Infant/Child Abduction, Missing 	Person, Bomb Threat</a:t>
            </a:r>
          </a:p>
          <a:p>
            <a:r>
              <a:rPr lang="en-US" dirty="0"/>
              <a:t>Medical alerts</a:t>
            </a:r>
          </a:p>
          <a:p>
            <a:pPr marL="0" indent="0">
              <a:buNone/>
            </a:pPr>
            <a:r>
              <a:rPr lang="en-US" dirty="0"/>
              <a:t>	Mass Casualty Incident, Decontamination 	Team Activation, Code Blue 	(Cardiac/Respiratory Arrest)</a:t>
            </a:r>
          </a:p>
          <a:p>
            <a:endParaRPr lang="en-US" dirty="0"/>
          </a:p>
        </p:txBody>
      </p:sp>
      <p:sp>
        <p:nvSpPr>
          <p:cNvPr id="5" name="Text Placeholder 4"/>
          <p:cNvSpPr>
            <a:spLocks noGrp="1"/>
          </p:cNvSpPr>
          <p:nvPr>
            <p:ph type="body" sz="quarter" idx="3"/>
          </p:nvPr>
        </p:nvSpPr>
        <p:spPr>
          <a:xfrm>
            <a:off x="6208711" y="1867438"/>
            <a:ext cx="4825160" cy="798490"/>
          </a:xfrm>
        </p:spPr>
        <p:txBody>
          <a:bodyPr/>
          <a:lstStyle/>
          <a:p>
            <a:r>
              <a:rPr lang="en-US" dirty="0"/>
              <a:t>How is an Emergency Code Called?</a:t>
            </a:r>
          </a:p>
          <a:p>
            <a:endParaRPr lang="en-US" dirty="0"/>
          </a:p>
        </p:txBody>
      </p:sp>
      <p:sp>
        <p:nvSpPr>
          <p:cNvPr id="6" name="Content Placeholder 5"/>
          <p:cNvSpPr>
            <a:spLocks noGrp="1"/>
          </p:cNvSpPr>
          <p:nvPr>
            <p:ph sz="quarter" idx="4"/>
          </p:nvPr>
        </p:nvSpPr>
        <p:spPr/>
        <p:txBody>
          <a:bodyPr>
            <a:normAutofit fontScale="62500" lnSpcReduction="20000"/>
          </a:bodyPr>
          <a:lstStyle/>
          <a:p>
            <a:r>
              <a:rPr lang="en-US" dirty="0"/>
              <a:t>The code should be called in a three-part statement by the operator to include:</a:t>
            </a:r>
          </a:p>
          <a:p>
            <a:pPr marL="0" indent="0">
              <a:buNone/>
            </a:pPr>
            <a:r>
              <a:rPr lang="en-US" dirty="0"/>
              <a:t>	Alert category (Facility/Security/Medical)</a:t>
            </a:r>
          </a:p>
          <a:p>
            <a:pPr marL="0" indent="0">
              <a:buNone/>
            </a:pPr>
            <a:r>
              <a:rPr lang="en-US" dirty="0"/>
              <a:t>	Specific code description</a:t>
            </a:r>
          </a:p>
          <a:p>
            <a:pPr marL="0" indent="0">
              <a:buNone/>
            </a:pPr>
            <a:r>
              <a:rPr lang="en-US" dirty="0"/>
              <a:t>	Location of emergency and other descriptor</a:t>
            </a:r>
          </a:p>
          <a:p>
            <a:r>
              <a:rPr lang="en-US" dirty="0"/>
              <a:t>Example: “Security Alert, Infant Abduction, 4th floor, Post Partum Unit, </a:t>
            </a:r>
            <a:br>
              <a:rPr lang="en-US" dirty="0"/>
            </a:br>
            <a:r>
              <a:rPr lang="en-US" dirty="0"/>
              <a:t>newborn boy, blonde hair”</a:t>
            </a:r>
          </a:p>
          <a:p>
            <a:r>
              <a:rPr lang="en-US" dirty="0"/>
              <a:t>Additional information or instructions can be provided if known.</a:t>
            </a:r>
          </a:p>
          <a:p>
            <a:endParaRPr lang="en-US" dirty="0"/>
          </a:p>
          <a:p>
            <a:endParaRPr lang="en-US" dirty="0"/>
          </a:p>
        </p:txBody>
      </p:sp>
    </p:spTree>
    <p:extLst>
      <p:ext uri="{BB962C8B-B14F-4D97-AF65-F5344CB8AC3E}">
        <p14:creationId xmlns:p14="http://schemas.microsoft.com/office/powerpoint/2010/main" val="3402962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dirty="0"/>
              <a:t>Blessing Hospital Codes</a:t>
            </a:r>
          </a:p>
        </p:txBody>
      </p:sp>
      <p:sp>
        <p:nvSpPr>
          <p:cNvPr id="9" name="Content Placeholder 8"/>
          <p:cNvSpPr>
            <a:spLocks noGrp="1"/>
          </p:cNvSpPr>
          <p:nvPr>
            <p:ph sz="half" idx="1"/>
          </p:nvPr>
        </p:nvSpPr>
        <p:spPr>
          <a:xfrm>
            <a:off x="553792" y="2253802"/>
            <a:ext cx="5426320" cy="4378818"/>
          </a:xfrm>
        </p:spPr>
        <p:txBody>
          <a:bodyPr>
            <a:normAutofit fontScale="32500" lnSpcReduction="20000"/>
          </a:bodyPr>
          <a:lstStyle/>
          <a:p>
            <a:pPr marL="0" indent="0">
              <a:buNone/>
            </a:pPr>
            <a:r>
              <a:rPr lang="en-US" sz="3000" b="1" u="sng" dirty="0"/>
              <a:t>Condition  Blue—Cardiac  Arrest</a:t>
            </a:r>
            <a:r>
              <a:rPr lang="en-US" sz="3000" b="1" dirty="0"/>
              <a:t> </a:t>
            </a:r>
          </a:p>
          <a:p>
            <a:pPr marL="0" indent="0">
              <a:buNone/>
            </a:pPr>
            <a:r>
              <a:rPr lang="en-US" sz="3000" dirty="0"/>
              <a:t>If patient or family is around, stay calm.</a:t>
            </a:r>
          </a:p>
          <a:p>
            <a:pPr marL="0" indent="0">
              <a:buNone/>
            </a:pPr>
            <a:r>
              <a:rPr lang="en-US" sz="3000" dirty="0"/>
              <a:t> </a:t>
            </a:r>
          </a:p>
          <a:p>
            <a:pPr marL="0" indent="0">
              <a:buNone/>
            </a:pPr>
            <a:r>
              <a:rPr lang="en-US" sz="3000" b="1" u="sng" dirty="0"/>
              <a:t>Security Alert- De-Escalation—A Crisis Situation</a:t>
            </a:r>
            <a:r>
              <a:rPr lang="en-US" sz="3000" b="1" dirty="0"/>
              <a:t> </a:t>
            </a:r>
          </a:p>
          <a:p>
            <a:pPr marL="0" indent="0">
              <a:buNone/>
            </a:pPr>
            <a:r>
              <a:rPr lang="en-US" sz="3000" dirty="0"/>
              <a:t>Stay Calm. Allow staff to handle. </a:t>
            </a:r>
          </a:p>
          <a:p>
            <a:pPr marL="0" indent="0">
              <a:buNone/>
            </a:pPr>
            <a:r>
              <a:rPr lang="en-US" sz="3000" dirty="0"/>
              <a:t> </a:t>
            </a:r>
          </a:p>
          <a:p>
            <a:pPr marL="0" indent="0">
              <a:buNone/>
            </a:pPr>
            <a:r>
              <a:rPr lang="en-US" sz="3000" b="1" u="sng" dirty="0"/>
              <a:t>Security Alert- Infant/Child Abduction</a:t>
            </a:r>
            <a:r>
              <a:rPr lang="en-US" sz="3000" b="1" dirty="0"/>
              <a:t> </a:t>
            </a:r>
          </a:p>
          <a:p>
            <a:pPr marL="0" indent="0">
              <a:buNone/>
            </a:pPr>
            <a:r>
              <a:rPr lang="en-US" sz="3000" dirty="0"/>
              <a:t>Be Alert to someone leaving with a small child; inform security; do not intervene. </a:t>
            </a:r>
          </a:p>
          <a:p>
            <a:pPr marL="0" indent="0">
              <a:buNone/>
            </a:pPr>
            <a:r>
              <a:rPr lang="en-US" sz="3000" dirty="0"/>
              <a:t> </a:t>
            </a:r>
          </a:p>
          <a:p>
            <a:pPr marL="0" indent="0">
              <a:buNone/>
            </a:pPr>
            <a:r>
              <a:rPr lang="en-US" sz="3000" b="1" u="sng" dirty="0"/>
              <a:t>Security Alert- Fire Alarm</a:t>
            </a:r>
            <a:r>
              <a:rPr lang="en-US" sz="3000" b="1" dirty="0"/>
              <a:t> </a:t>
            </a:r>
          </a:p>
          <a:p>
            <a:pPr marL="0" indent="0">
              <a:buNone/>
            </a:pPr>
            <a:r>
              <a:rPr lang="en-US" sz="3000" dirty="0"/>
              <a:t>Dial 5555; stay calm, remove people from the area; turn off equipment, lights; use fire extinguisher; use RACER </a:t>
            </a:r>
          </a:p>
          <a:p>
            <a:pPr marL="0" indent="0">
              <a:buNone/>
            </a:pPr>
            <a:r>
              <a:rPr lang="en-US" sz="3000" dirty="0"/>
              <a:t> </a:t>
            </a:r>
          </a:p>
          <a:p>
            <a:pPr marL="0" indent="0">
              <a:buNone/>
            </a:pPr>
            <a:r>
              <a:rPr lang="en-US" sz="3000" b="1" u="sng" dirty="0"/>
              <a:t>Security Alert- Mass Causality</a:t>
            </a:r>
            <a:endParaRPr lang="en-US" sz="3000" b="1" dirty="0"/>
          </a:p>
          <a:p>
            <a:pPr marL="0" indent="0">
              <a:buNone/>
            </a:pPr>
            <a:r>
              <a:rPr lang="en-US" sz="3000" dirty="0"/>
              <a:t>If family of victims comes to your area, stay calm. Send all families to Hospital Auditorium </a:t>
            </a:r>
          </a:p>
          <a:p>
            <a:pPr marL="0" indent="0">
              <a:buNone/>
            </a:pPr>
            <a:r>
              <a:rPr lang="en-US" dirty="0"/>
              <a:t> </a:t>
            </a:r>
          </a:p>
        </p:txBody>
      </p:sp>
      <p:sp>
        <p:nvSpPr>
          <p:cNvPr id="11" name="Content Placeholder 10"/>
          <p:cNvSpPr>
            <a:spLocks noGrp="1"/>
          </p:cNvSpPr>
          <p:nvPr>
            <p:ph sz="half" idx="2"/>
          </p:nvPr>
        </p:nvSpPr>
        <p:spPr>
          <a:xfrm>
            <a:off x="6208711" y="2253802"/>
            <a:ext cx="5614095" cy="4378817"/>
          </a:xfrm>
        </p:spPr>
        <p:txBody>
          <a:bodyPr>
            <a:normAutofit fontScale="32500" lnSpcReduction="20000"/>
          </a:bodyPr>
          <a:lstStyle/>
          <a:p>
            <a:pPr marL="0" indent="0">
              <a:buNone/>
            </a:pPr>
            <a:r>
              <a:rPr lang="en-US" sz="3200" b="1" u="sng" dirty="0"/>
              <a:t>Security Alert- Suspicious Substance</a:t>
            </a:r>
            <a:endParaRPr lang="en-US" sz="3200" b="1" dirty="0"/>
          </a:p>
          <a:p>
            <a:pPr marL="0" indent="0">
              <a:buNone/>
            </a:pPr>
            <a:r>
              <a:rPr lang="en-US" sz="3200" dirty="0"/>
              <a:t>If you discover suspicious unidentified powder in the mail, or elsewhere, promptly wash your hands and report to a Blessing Staff Member. </a:t>
            </a:r>
          </a:p>
          <a:p>
            <a:pPr marL="0" indent="0">
              <a:buNone/>
            </a:pPr>
            <a:r>
              <a:rPr lang="en-US" sz="3200" dirty="0"/>
              <a:t> </a:t>
            </a:r>
          </a:p>
          <a:p>
            <a:pPr marL="0" indent="0">
              <a:buNone/>
            </a:pPr>
            <a:r>
              <a:rPr lang="en-US" sz="3200" b="1" u="sng" dirty="0"/>
              <a:t>Security Alert- Bomb Threat</a:t>
            </a:r>
            <a:endParaRPr lang="en-US" sz="3200" b="1" dirty="0"/>
          </a:p>
          <a:p>
            <a:pPr marL="0" indent="0">
              <a:buNone/>
            </a:pPr>
            <a:r>
              <a:rPr lang="en-US" sz="3200" dirty="0"/>
              <a:t>Report a bomb threat immediately by dialing 5555. If a bomb threat has been received, all departments and public areas of the hospital must be searched.</a:t>
            </a:r>
          </a:p>
          <a:p>
            <a:pPr marL="0" indent="0">
              <a:buNone/>
            </a:pPr>
            <a:r>
              <a:rPr lang="en-US" sz="3200" dirty="0"/>
              <a:t> </a:t>
            </a:r>
          </a:p>
          <a:p>
            <a:pPr marL="0" indent="0">
              <a:buNone/>
            </a:pPr>
            <a:r>
              <a:rPr lang="en-US" sz="3200" b="1" u="sng" dirty="0"/>
              <a:t>Security Alert- Armed Intruder</a:t>
            </a:r>
            <a:endParaRPr lang="en-US" sz="3200" b="1" dirty="0"/>
          </a:p>
          <a:p>
            <a:pPr marL="0" indent="0">
              <a:buNone/>
            </a:pPr>
            <a:r>
              <a:rPr lang="en-US" sz="3200" dirty="0"/>
              <a:t>If you observe, or recognize a dangerous situation, dial 5555.  Be prepared to tell the location of the situation, the type of weapon, the number of suspects and hostages.  If you hear the alert, attempt to exit.  If you are unable to exit do your best to hide from the threat until the “All Clear” is given.</a:t>
            </a:r>
          </a:p>
          <a:p>
            <a:pPr marL="0" indent="0">
              <a:buNone/>
            </a:pPr>
            <a:r>
              <a:rPr lang="en-US" sz="3200" dirty="0"/>
              <a:t> </a:t>
            </a:r>
          </a:p>
          <a:p>
            <a:pPr marL="0" indent="0">
              <a:buNone/>
            </a:pPr>
            <a:r>
              <a:rPr lang="en-US" sz="3200" b="1" u="sng" dirty="0"/>
              <a:t>Medial Alert - Decontamination</a:t>
            </a:r>
            <a:endParaRPr lang="en-US" sz="3200" b="1" dirty="0"/>
          </a:p>
          <a:p>
            <a:pPr marL="0" indent="0">
              <a:buNone/>
            </a:pPr>
            <a:r>
              <a:rPr lang="en-US" sz="3200" dirty="0"/>
              <a:t>This is a code for when a person is contaminated by hazardous materials. </a:t>
            </a:r>
          </a:p>
          <a:p>
            <a:pPr marL="0" indent="0">
              <a:buNone/>
            </a:pPr>
            <a:r>
              <a:rPr lang="en-US" sz="3200" dirty="0"/>
              <a:t> </a:t>
            </a:r>
          </a:p>
          <a:p>
            <a:pPr marL="0" indent="0">
              <a:buNone/>
            </a:pPr>
            <a:r>
              <a:rPr lang="en-US" sz="3200" b="1" u="sng" dirty="0"/>
              <a:t>Facility Alert – Tornado Warning</a:t>
            </a:r>
            <a:endParaRPr lang="en-US" sz="3200" b="1" dirty="0"/>
          </a:p>
          <a:p>
            <a:pPr marL="0" indent="0">
              <a:buNone/>
            </a:pPr>
            <a:r>
              <a:rPr lang="en-US" sz="3200" dirty="0"/>
              <a:t>Overhead announcement or sirens.  Move away from windows and doors- move to an enclosed windowless area if possible.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634355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47738"/>
            <a:ext cx="8761413" cy="728662"/>
          </a:xfrm>
        </p:spPr>
        <p:txBody>
          <a:bodyPr/>
          <a:lstStyle/>
          <a:p>
            <a:pPr algn="ctr"/>
            <a:r>
              <a:rPr lang="en-US" sz="6000" dirty="0"/>
              <a:t>Questions</a:t>
            </a:r>
          </a:p>
        </p:txBody>
      </p:sp>
      <p:sp>
        <p:nvSpPr>
          <p:cNvPr id="3" name="Content Placeholder 2"/>
          <p:cNvSpPr>
            <a:spLocks noGrp="1"/>
          </p:cNvSpPr>
          <p:nvPr>
            <p:ph idx="4294967295"/>
          </p:nvPr>
        </p:nvSpPr>
        <p:spPr>
          <a:xfrm>
            <a:off x="4876800" y="2546350"/>
            <a:ext cx="7315200" cy="3686175"/>
          </a:xfrm>
        </p:spPr>
        <p:txBody>
          <a:bodyPr/>
          <a:lstStyle/>
          <a:p>
            <a:r>
              <a:rPr lang="en-US" dirty="0"/>
              <a:t>IF you have any questions, please call 217-223-8400 </a:t>
            </a:r>
            <a:r>
              <a:rPr lang="en-US" dirty="0" err="1"/>
              <a:t>ext</a:t>
            </a:r>
            <a:r>
              <a:rPr lang="en-US" dirty="0"/>
              <a:t> 4731 to talk with the Volunteer Coordinator. </a:t>
            </a:r>
          </a:p>
          <a:p>
            <a:r>
              <a:rPr lang="en-US" dirty="0"/>
              <a:t>Please complete Evaluation</a:t>
            </a:r>
          </a:p>
        </p:txBody>
      </p:sp>
    </p:spTree>
    <p:extLst>
      <p:ext uri="{BB962C8B-B14F-4D97-AF65-F5344CB8AC3E}">
        <p14:creationId xmlns:p14="http://schemas.microsoft.com/office/powerpoint/2010/main" val="2554633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733424" y="0"/>
            <a:ext cx="6581775" cy="2419350"/>
          </a:xfrm>
        </p:spPr>
        <p:txBody>
          <a:bodyPr/>
          <a:lstStyle/>
          <a:p>
            <a:pPr algn="ctr"/>
            <a:r>
              <a:rPr lang="en-US" dirty="0"/>
              <a:t>Emergency and Disaster Training</a:t>
            </a:r>
          </a:p>
        </p:txBody>
      </p:sp>
      <p:sp>
        <p:nvSpPr>
          <p:cNvPr id="2" name="Content Placeholder 1"/>
          <p:cNvSpPr>
            <a:spLocks noGrp="1"/>
          </p:cNvSpPr>
          <p:nvPr>
            <p:ph sz="half" idx="4294967295"/>
          </p:nvPr>
        </p:nvSpPr>
        <p:spPr>
          <a:xfrm>
            <a:off x="1918279" y="2347545"/>
            <a:ext cx="4824413" cy="2806700"/>
          </a:xfrm>
        </p:spPr>
        <p:txBody>
          <a:bodyPr/>
          <a:lstStyle/>
          <a:p>
            <a:r>
              <a:rPr lang="en-US" dirty="0"/>
              <a:t>Define an Emergency</a:t>
            </a:r>
          </a:p>
          <a:p>
            <a:r>
              <a:rPr lang="en-US" dirty="0"/>
              <a:t>Emergency Preparedness</a:t>
            </a:r>
          </a:p>
          <a:p>
            <a:r>
              <a:rPr lang="en-US" dirty="0"/>
              <a:t>Understand Volunteer Response to an Emergency </a:t>
            </a:r>
          </a:p>
          <a:p>
            <a:r>
              <a:rPr lang="en-US" dirty="0"/>
              <a:t>Hospital Codes</a:t>
            </a:r>
          </a:p>
        </p:txBody>
      </p:sp>
      <p:sp>
        <p:nvSpPr>
          <p:cNvPr id="5" name="Content Placeholder 4"/>
          <p:cNvSpPr>
            <a:spLocks noGrp="1"/>
          </p:cNvSpPr>
          <p:nvPr>
            <p:ph type="body" idx="4294967295"/>
          </p:nvPr>
        </p:nvSpPr>
        <p:spPr>
          <a:xfrm>
            <a:off x="862214" y="1635617"/>
            <a:ext cx="6581775" cy="3440784"/>
          </a:xfrm>
        </p:spPr>
        <p:txBody>
          <a:bodyPr/>
          <a:lstStyle/>
          <a:p>
            <a:pPr marL="76200" indent="0">
              <a:buNone/>
            </a:pPr>
            <a:r>
              <a:rPr lang="en-US" dirty="0"/>
              <a:t>Learning Objectives:</a:t>
            </a:r>
          </a:p>
          <a:p>
            <a:endParaRPr lang="en-US" dirty="0"/>
          </a:p>
        </p:txBody>
      </p:sp>
    </p:spTree>
    <p:extLst>
      <p:ext uri="{BB962C8B-B14F-4D97-AF65-F5344CB8AC3E}">
        <p14:creationId xmlns:p14="http://schemas.microsoft.com/office/powerpoint/2010/main" val="3974731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an Emergency??</a:t>
            </a:r>
          </a:p>
        </p:txBody>
      </p:sp>
      <p:sp>
        <p:nvSpPr>
          <p:cNvPr id="4" name="Content Placeholder 3"/>
          <p:cNvSpPr>
            <a:spLocks noGrp="1"/>
          </p:cNvSpPr>
          <p:nvPr>
            <p:ph sz="half" idx="1"/>
          </p:nvPr>
        </p:nvSpPr>
        <p:spPr>
          <a:xfrm>
            <a:off x="996822" y="1817888"/>
            <a:ext cx="4828744" cy="3416301"/>
          </a:xfrm>
        </p:spPr>
        <p:txBody>
          <a:bodyPr>
            <a:normAutofit fontScale="85000" lnSpcReduction="20000"/>
          </a:bodyPr>
          <a:lstStyle/>
          <a:p>
            <a:r>
              <a:rPr lang="en-US" dirty="0"/>
              <a:t>Bomb Threat</a:t>
            </a:r>
          </a:p>
          <a:p>
            <a:r>
              <a:rPr lang="en-US" dirty="0"/>
              <a:t>Evacuation Plan</a:t>
            </a:r>
          </a:p>
          <a:p>
            <a:r>
              <a:rPr lang="en-US" dirty="0"/>
              <a:t>Fire</a:t>
            </a:r>
          </a:p>
          <a:p>
            <a:r>
              <a:rPr lang="en-US" dirty="0"/>
              <a:t>Mass Casualty</a:t>
            </a:r>
          </a:p>
          <a:p>
            <a:r>
              <a:rPr lang="en-US" dirty="0"/>
              <a:t>Armed Intruder</a:t>
            </a:r>
          </a:p>
          <a:p>
            <a:r>
              <a:rPr lang="en-US" dirty="0"/>
              <a:t>Snow Emergency </a:t>
            </a:r>
          </a:p>
          <a:p>
            <a:r>
              <a:rPr lang="en-US" dirty="0"/>
              <a:t>Suspicious Substance</a:t>
            </a:r>
          </a:p>
          <a:p>
            <a:r>
              <a:rPr lang="en-US" dirty="0"/>
              <a:t>Tornado</a:t>
            </a:r>
          </a:p>
          <a:p>
            <a:r>
              <a:rPr lang="en-US" dirty="0"/>
              <a:t>Other weather related emergencies</a:t>
            </a:r>
          </a:p>
        </p:txBody>
      </p:sp>
      <p:sp>
        <p:nvSpPr>
          <p:cNvPr id="5" name="Content Placeholder 4"/>
          <p:cNvSpPr>
            <a:spLocks noGrp="1"/>
          </p:cNvSpPr>
          <p:nvPr>
            <p:ph sz="half" idx="2"/>
          </p:nvPr>
        </p:nvSpPr>
        <p:spPr>
          <a:xfrm>
            <a:off x="6401894" y="1817888"/>
            <a:ext cx="4825159" cy="3377705"/>
          </a:xfrm>
        </p:spPr>
        <p:txBody>
          <a:bodyPr>
            <a:normAutofit fontScale="85000" lnSpcReduction="20000"/>
          </a:bodyPr>
          <a:lstStyle/>
          <a:p>
            <a:pPr marL="0" indent="0">
              <a:buNone/>
            </a:pPr>
            <a:r>
              <a:rPr lang="en-US" dirty="0"/>
              <a:t>An emergency is any event that results in:</a:t>
            </a:r>
          </a:p>
          <a:p>
            <a:r>
              <a:rPr lang="en-US" dirty="0"/>
              <a:t>Disruption of the environment of care</a:t>
            </a:r>
          </a:p>
          <a:p>
            <a:r>
              <a:rPr lang="en-US" dirty="0"/>
              <a:t>Disruption of care, treatment, and services</a:t>
            </a:r>
          </a:p>
          <a:p>
            <a:r>
              <a:rPr lang="en-US" dirty="0"/>
              <a:t>Sudden, significantly changed or increased demands </a:t>
            </a:r>
            <a:br>
              <a:rPr lang="en-US" dirty="0"/>
            </a:br>
            <a:r>
              <a:rPr lang="en-US" dirty="0"/>
              <a:t>for the hospice services</a:t>
            </a:r>
          </a:p>
          <a:p>
            <a:endParaRPr lang="en-US" dirty="0"/>
          </a:p>
        </p:txBody>
      </p:sp>
    </p:spTree>
    <p:extLst>
      <p:ext uri="{BB962C8B-B14F-4D97-AF65-F5344CB8AC3E}">
        <p14:creationId xmlns:p14="http://schemas.microsoft.com/office/powerpoint/2010/main" val="2368441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0"/>
            <a:ext cx="7315200" cy="1493949"/>
          </a:xfrm>
        </p:spPr>
        <p:txBody>
          <a:bodyPr/>
          <a:lstStyle/>
          <a:p>
            <a:pPr algn="ctr"/>
            <a:r>
              <a:rPr lang="en-US" dirty="0"/>
              <a:t>Emergency Operations Plan: Communications</a:t>
            </a:r>
          </a:p>
        </p:txBody>
      </p:sp>
      <p:sp>
        <p:nvSpPr>
          <p:cNvPr id="4" name="Text Placeholder 3"/>
          <p:cNvSpPr>
            <a:spLocks noGrp="1"/>
          </p:cNvSpPr>
          <p:nvPr>
            <p:ph type="body" idx="4294967295"/>
          </p:nvPr>
        </p:nvSpPr>
        <p:spPr>
          <a:xfrm>
            <a:off x="478531" y="2191376"/>
            <a:ext cx="4824413" cy="512763"/>
          </a:xfrm>
        </p:spPr>
        <p:txBody>
          <a:bodyPr/>
          <a:lstStyle/>
          <a:p>
            <a:pPr marL="76200" indent="0">
              <a:buNone/>
            </a:pPr>
            <a:r>
              <a:rPr lang="en-US" dirty="0"/>
              <a:t>Emergency Back-up Phones</a:t>
            </a:r>
          </a:p>
          <a:p>
            <a:endParaRPr lang="en-US" dirty="0"/>
          </a:p>
        </p:txBody>
      </p:sp>
      <p:sp>
        <p:nvSpPr>
          <p:cNvPr id="8" name="Content Placeholder 7"/>
          <p:cNvSpPr>
            <a:spLocks noGrp="1"/>
          </p:cNvSpPr>
          <p:nvPr>
            <p:ph sz="half" idx="4294967295"/>
          </p:nvPr>
        </p:nvSpPr>
        <p:spPr>
          <a:xfrm>
            <a:off x="862885" y="2832928"/>
            <a:ext cx="4824413" cy="3289300"/>
          </a:xfrm>
        </p:spPr>
        <p:txBody>
          <a:bodyPr>
            <a:normAutofit fontScale="55000" lnSpcReduction="20000"/>
          </a:bodyPr>
          <a:lstStyle/>
          <a:p>
            <a:r>
              <a:rPr lang="en-US" dirty="0"/>
              <a:t>During an internal telephone system downtime, a very minimized phone system will be available, using basic telephones. They are red and look like older style, non-display phones. Most departments will have one or two of these red emergency phones deployed</a:t>
            </a:r>
          </a:p>
          <a:p>
            <a:endParaRPr lang="en-US" dirty="0"/>
          </a:p>
          <a:p>
            <a:r>
              <a:rPr lang="en-US" dirty="0"/>
              <a:t>This emergency telephone system allows for internal dialing between red emergency phones, call transfers between emergency phones and out dialing</a:t>
            </a:r>
          </a:p>
          <a:p>
            <a:endParaRPr lang="en-US" dirty="0"/>
          </a:p>
          <a:p>
            <a:r>
              <a:rPr lang="en-US" dirty="0"/>
              <a:t>Refer to the instructions in your department’s Emergency Preparedness Guide</a:t>
            </a:r>
          </a:p>
          <a:p>
            <a:endParaRPr lang="en-US" dirty="0"/>
          </a:p>
        </p:txBody>
      </p:sp>
      <p:pic>
        <p:nvPicPr>
          <p:cNvPr id="12" name="Content Placeholder 11"/>
          <p:cNvPicPr>
            <a:picLocks noGrp="1" noChangeAspect="1"/>
          </p:cNvPicPr>
          <p:nvPr>
            <p:ph sz="quarter" idx="4294967295"/>
          </p:nvPr>
        </p:nvPicPr>
        <p:blipFill>
          <a:blip r:embed="rId2"/>
          <a:stretch>
            <a:fillRect/>
          </a:stretch>
        </p:blipFill>
        <p:spPr>
          <a:xfrm>
            <a:off x="8025357" y="1482054"/>
            <a:ext cx="2371725" cy="2603500"/>
          </a:xfrm>
          <a:prstGeom prst="rect">
            <a:avLst/>
          </a:prstGeom>
        </p:spPr>
      </p:pic>
      <p:pic>
        <p:nvPicPr>
          <p:cNvPr id="11" name="Picture 10"/>
          <p:cNvPicPr>
            <a:picLocks noChangeAspect="1"/>
          </p:cNvPicPr>
          <p:nvPr/>
        </p:nvPicPr>
        <p:blipFill>
          <a:blip r:embed="rId3"/>
          <a:stretch>
            <a:fillRect/>
          </a:stretch>
        </p:blipFill>
        <p:spPr>
          <a:xfrm>
            <a:off x="7315200" y="4215767"/>
            <a:ext cx="3792041" cy="1109568"/>
          </a:xfrm>
          <a:prstGeom prst="rect">
            <a:avLst/>
          </a:prstGeom>
        </p:spPr>
      </p:pic>
    </p:spTree>
    <p:extLst>
      <p:ext uri="{BB962C8B-B14F-4D97-AF65-F5344CB8AC3E}">
        <p14:creationId xmlns:p14="http://schemas.microsoft.com/office/powerpoint/2010/main" val="1775549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7315200" cy="2419350"/>
          </a:xfrm>
        </p:spPr>
        <p:txBody>
          <a:bodyPr/>
          <a:lstStyle/>
          <a:p>
            <a:pPr algn="ctr"/>
            <a:r>
              <a:rPr lang="en-US" dirty="0"/>
              <a:t>Hospice Emergency Preparedness </a:t>
            </a:r>
          </a:p>
        </p:txBody>
      </p:sp>
      <p:sp>
        <p:nvSpPr>
          <p:cNvPr id="7" name="Content Placeholder 6"/>
          <p:cNvSpPr>
            <a:spLocks noGrp="1"/>
          </p:cNvSpPr>
          <p:nvPr>
            <p:ph sz="half" idx="4294967295"/>
          </p:nvPr>
        </p:nvSpPr>
        <p:spPr>
          <a:xfrm>
            <a:off x="632339" y="1908041"/>
            <a:ext cx="4829175" cy="3416300"/>
          </a:xfrm>
        </p:spPr>
        <p:txBody>
          <a:bodyPr>
            <a:normAutofit/>
          </a:bodyPr>
          <a:lstStyle/>
          <a:p>
            <a:pPr marL="0" indent="0">
              <a:buNone/>
            </a:pPr>
            <a:r>
              <a:rPr lang="en-US" dirty="0"/>
              <a:t>Blessing Hospice have a plan to ensure the necessary staff to deal with an emergency. </a:t>
            </a:r>
          </a:p>
        </p:txBody>
      </p:sp>
      <p:sp>
        <p:nvSpPr>
          <p:cNvPr id="8" name="Content Placeholder 7"/>
          <p:cNvSpPr>
            <a:spLocks noGrp="1"/>
          </p:cNvSpPr>
          <p:nvPr>
            <p:ph sz="half" idx="4294967295"/>
          </p:nvPr>
        </p:nvSpPr>
        <p:spPr>
          <a:xfrm>
            <a:off x="5461514" y="1908041"/>
            <a:ext cx="4824412" cy="3378200"/>
          </a:xfrm>
        </p:spPr>
        <p:txBody>
          <a:bodyPr>
            <a:normAutofit fontScale="85000" lnSpcReduction="20000"/>
          </a:bodyPr>
          <a:lstStyle/>
          <a:p>
            <a:pPr marL="0" indent="0">
              <a:buNone/>
            </a:pPr>
            <a:r>
              <a:rPr lang="en-US" dirty="0"/>
              <a:t>Blessing Hospice will work in unison with the health system and will work with the Hospital Command Center, if needed. Hospice has developed an Emergency Operations Plan to be used in the event of an emergency. When staff members receive information regarding an emergency, the plan is activated; the situation is evaluated and coordinated per the policy. All patients are prioritized according to established guidelines. </a:t>
            </a:r>
          </a:p>
          <a:p>
            <a:endParaRPr lang="en-US" dirty="0"/>
          </a:p>
        </p:txBody>
      </p:sp>
    </p:spTree>
    <p:extLst>
      <p:ext uri="{BB962C8B-B14F-4D97-AF65-F5344CB8AC3E}">
        <p14:creationId xmlns:p14="http://schemas.microsoft.com/office/powerpoint/2010/main" val="3107221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609600" y="2459033"/>
            <a:ext cx="5353318" cy="3612400"/>
          </a:xfrm>
        </p:spPr>
        <p:txBody>
          <a:bodyPr>
            <a:normAutofit/>
          </a:bodyPr>
          <a:lstStyle/>
          <a:p>
            <a:pPr marL="647693" indent="-342900">
              <a:buFont typeface="Wingdings" panose="05000000000000000000" pitchFamily="2" charset="2"/>
              <a:buChar char="Ø"/>
            </a:pPr>
            <a:r>
              <a:rPr lang="en-US" dirty="0"/>
              <a:t>Volunteers when visiting a patient’s home or nursing facility you should note the location of the exits and telephones  </a:t>
            </a:r>
          </a:p>
          <a:p>
            <a:pPr marL="761993" indent="-457200">
              <a:buFont typeface="Wingdings" panose="05000000000000000000" pitchFamily="2" charset="2"/>
              <a:buChar char="Ø"/>
            </a:pPr>
            <a:r>
              <a:rPr lang="en-US" dirty="0"/>
              <a:t>Identify anything that would inhibit your safety and that of the patient if an emergency would occur</a:t>
            </a:r>
          </a:p>
          <a:p>
            <a:pPr marL="647693" indent="-342900">
              <a:buFont typeface="Wingdings" panose="05000000000000000000" pitchFamily="2" charset="2"/>
              <a:buChar char="Ø"/>
            </a:pPr>
            <a:r>
              <a:rPr lang="en-US" dirty="0"/>
              <a:t>Share concerns with Volunteer Coordinator or Hospice Director</a:t>
            </a:r>
          </a:p>
          <a:p>
            <a:endParaRPr lang="en-US" dirty="0"/>
          </a:p>
        </p:txBody>
      </p:sp>
      <p:sp>
        <p:nvSpPr>
          <p:cNvPr id="2" name="Title 1"/>
          <p:cNvSpPr>
            <a:spLocks noGrp="1"/>
          </p:cNvSpPr>
          <p:nvPr>
            <p:ph type="title" idx="4294967295"/>
          </p:nvPr>
        </p:nvSpPr>
        <p:spPr>
          <a:xfrm>
            <a:off x="0" y="0"/>
            <a:ext cx="7315200" cy="1700011"/>
          </a:xfrm>
        </p:spPr>
        <p:txBody>
          <a:bodyPr/>
          <a:lstStyle/>
          <a:p>
            <a:pPr algn="ctr"/>
            <a:r>
              <a:rPr lang="en-US" dirty="0"/>
              <a:t>Hospice Emergency Preparedness for Volunteers</a:t>
            </a:r>
          </a:p>
        </p:txBody>
      </p:sp>
      <p:pic>
        <p:nvPicPr>
          <p:cNvPr id="5" name="Content Placeholder 4" descr="The IPKat: Monday miscellany Part 1"/>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7315200" y="2459033"/>
            <a:ext cx="2703512" cy="3378200"/>
          </a:xfrm>
        </p:spPr>
      </p:pic>
    </p:spTree>
    <p:extLst>
      <p:ext uri="{BB962C8B-B14F-4D97-AF65-F5344CB8AC3E}">
        <p14:creationId xmlns:p14="http://schemas.microsoft.com/office/powerpoint/2010/main" val="2357900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640" y="393821"/>
            <a:ext cx="4351023" cy="2283823"/>
          </a:xfrm>
        </p:spPr>
        <p:txBody>
          <a:bodyPr/>
          <a:lstStyle/>
          <a:p>
            <a:pPr algn="ctr"/>
            <a:r>
              <a:rPr lang="en-US" dirty="0"/>
              <a:t>Fire:  In a Patient’s Home</a:t>
            </a:r>
          </a:p>
        </p:txBody>
      </p:sp>
      <p:sp>
        <p:nvSpPr>
          <p:cNvPr id="5" name="Content Placeholder 4"/>
          <p:cNvSpPr>
            <a:spLocks noGrp="1"/>
          </p:cNvSpPr>
          <p:nvPr>
            <p:ph type="body" idx="4294967295"/>
          </p:nvPr>
        </p:nvSpPr>
        <p:spPr>
          <a:xfrm>
            <a:off x="1635617" y="3206706"/>
            <a:ext cx="3324225" cy="1635125"/>
          </a:xfrm>
          <a:solidFill>
            <a:srgbClr val="FFC000"/>
          </a:solidFill>
        </p:spPr>
        <p:txBody>
          <a:bodyPr vert="horz">
            <a:noAutofit/>
          </a:bodyPr>
          <a:lstStyle/>
          <a:p>
            <a:pPr marL="0" indent="0" algn="ctr">
              <a:buNone/>
            </a:pPr>
            <a:endParaRPr lang="en-US" sz="3600" dirty="0">
              <a:solidFill>
                <a:srgbClr val="FF0000"/>
              </a:solidFill>
            </a:endParaRPr>
          </a:p>
          <a:p>
            <a:pPr marL="0" indent="0" algn="ctr">
              <a:buNone/>
            </a:pPr>
            <a:r>
              <a:rPr lang="en-US" sz="3600" b="1" dirty="0">
                <a:solidFill>
                  <a:srgbClr val="FF0000"/>
                </a:solidFill>
              </a:rPr>
              <a:t>R  A  C  E  </a:t>
            </a:r>
          </a:p>
        </p:txBody>
      </p:sp>
      <p:sp>
        <p:nvSpPr>
          <p:cNvPr id="7" name="Content Placeholder 6"/>
          <p:cNvSpPr>
            <a:spLocks noGrp="1"/>
          </p:cNvSpPr>
          <p:nvPr>
            <p:ph sz="quarter" idx="4294967295"/>
          </p:nvPr>
        </p:nvSpPr>
        <p:spPr>
          <a:xfrm>
            <a:off x="5671204" y="2677644"/>
            <a:ext cx="6154737" cy="3864824"/>
          </a:xfrm>
        </p:spPr>
        <p:txBody>
          <a:bodyPr>
            <a:normAutofit/>
          </a:bodyPr>
          <a:lstStyle/>
          <a:p>
            <a:pPr marL="0" indent="0">
              <a:buNone/>
            </a:pPr>
            <a:r>
              <a:rPr lang="en-US" dirty="0">
                <a:solidFill>
                  <a:srgbClr val="FF0000"/>
                </a:solidFill>
              </a:rPr>
              <a:t>R</a:t>
            </a:r>
            <a:r>
              <a:rPr lang="en-US" dirty="0"/>
              <a:t>	</a:t>
            </a:r>
            <a:r>
              <a:rPr lang="en-US" sz="2000" dirty="0"/>
              <a:t>Remove Victim from immediate danger (If 	able)</a:t>
            </a:r>
          </a:p>
          <a:p>
            <a:pPr marL="0" indent="0">
              <a:buNone/>
            </a:pPr>
            <a:r>
              <a:rPr lang="en-US" sz="2000" dirty="0">
                <a:solidFill>
                  <a:srgbClr val="FF0000"/>
                </a:solidFill>
              </a:rPr>
              <a:t>A</a:t>
            </a:r>
            <a:r>
              <a:rPr lang="en-US" sz="2000" dirty="0"/>
              <a:t>	Alert others by dialing 911emergency contact 	number for area</a:t>
            </a:r>
          </a:p>
          <a:p>
            <a:pPr marL="0" indent="0">
              <a:buNone/>
            </a:pPr>
            <a:r>
              <a:rPr lang="en-US" sz="2000" dirty="0">
                <a:solidFill>
                  <a:srgbClr val="FF0000"/>
                </a:solidFill>
              </a:rPr>
              <a:t>C</a:t>
            </a:r>
            <a:r>
              <a:rPr lang="en-US" sz="2000" dirty="0"/>
              <a:t>	Contain fire by closing doors and 	windows.  Turn off equipment.  (If safe)</a:t>
            </a:r>
          </a:p>
          <a:p>
            <a:pPr marL="0" indent="0">
              <a:buNone/>
            </a:pPr>
            <a:r>
              <a:rPr lang="en-US" sz="2000" dirty="0">
                <a:solidFill>
                  <a:srgbClr val="FF0000"/>
                </a:solidFill>
              </a:rPr>
              <a:t>E</a:t>
            </a:r>
            <a:r>
              <a:rPr lang="en-US" sz="2000" dirty="0"/>
              <a:t>	Evacuate/Extinguish (Extinguish - if safe)</a:t>
            </a:r>
          </a:p>
          <a:p>
            <a:pPr marL="0" indent="0">
              <a:buNone/>
            </a:pPr>
            <a:r>
              <a:rPr lang="en-US" sz="2000" dirty="0"/>
              <a:t>***Your safety is important!  Please call the hospice office after calling and finding yourself safe.</a:t>
            </a:r>
          </a:p>
        </p:txBody>
      </p:sp>
    </p:spTree>
    <p:extLst>
      <p:ext uri="{BB962C8B-B14F-4D97-AF65-F5344CB8AC3E}">
        <p14:creationId xmlns:p14="http://schemas.microsoft.com/office/powerpoint/2010/main" val="1437750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Tornado</a:t>
            </a:r>
          </a:p>
        </p:txBody>
      </p:sp>
      <p:sp>
        <p:nvSpPr>
          <p:cNvPr id="4" name="Content Placeholder 3"/>
          <p:cNvSpPr>
            <a:spLocks noGrp="1"/>
          </p:cNvSpPr>
          <p:nvPr>
            <p:ph sz="half" idx="1"/>
          </p:nvPr>
        </p:nvSpPr>
        <p:spPr/>
        <p:txBody>
          <a:bodyPr>
            <a:normAutofit/>
          </a:bodyPr>
          <a:lstStyle/>
          <a:p>
            <a:pPr marL="0" indent="0">
              <a:buNone/>
            </a:pPr>
            <a:r>
              <a:rPr lang="en-US" dirty="0"/>
              <a:t>Treat tornado-warning sirens the same as an announcement of a tornado warning over the radio</a:t>
            </a:r>
          </a:p>
          <a:p>
            <a:r>
              <a:rPr lang="en-US" dirty="0"/>
              <a:t>Note – tornado sirens are tested on the first Tuesday of each month at 10:00 a.m.</a:t>
            </a:r>
          </a:p>
          <a:p>
            <a:endParaRPr lang="en-US" dirty="0"/>
          </a:p>
        </p:txBody>
      </p:sp>
      <p:pic>
        <p:nvPicPr>
          <p:cNvPr id="6" name="Content Placeholder 5"/>
          <p:cNvPicPr>
            <a:picLocks noGrp="1" noChangeAspect="1"/>
          </p:cNvPicPr>
          <p:nvPr>
            <p:ph sz="half" idx="2"/>
          </p:nvPr>
        </p:nvPicPr>
        <p:blipFill>
          <a:blip r:embed="rId2"/>
          <a:stretch>
            <a:fillRect/>
          </a:stretch>
        </p:blipFill>
        <p:spPr>
          <a:xfrm>
            <a:off x="6563340" y="2637392"/>
            <a:ext cx="4115157" cy="3310415"/>
          </a:xfrm>
          <a:prstGeom prst="rect">
            <a:avLst/>
          </a:prstGeom>
        </p:spPr>
      </p:pic>
    </p:spTree>
    <p:extLst>
      <p:ext uri="{BB962C8B-B14F-4D97-AF65-F5344CB8AC3E}">
        <p14:creationId xmlns:p14="http://schemas.microsoft.com/office/powerpoint/2010/main" val="825423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Weather Related Emergencies</a:t>
            </a:r>
          </a:p>
        </p:txBody>
      </p:sp>
      <p:sp>
        <p:nvSpPr>
          <p:cNvPr id="3" name="Content Placeholder 2"/>
          <p:cNvSpPr>
            <a:spLocks noGrp="1"/>
          </p:cNvSpPr>
          <p:nvPr>
            <p:ph sz="half" idx="1"/>
          </p:nvPr>
        </p:nvSpPr>
        <p:spPr>
          <a:xfrm>
            <a:off x="996822" y="2101223"/>
            <a:ext cx="4828744" cy="3416301"/>
          </a:xfrm>
        </p:spPr>
        <p:txBody>
          <a:bodyPr>
            <a:normAutofit fontScale="77500" lnSpcReduction="20000"/>
          </a:bodyPr>
          <a:lstStyle/>
          <a:p>
            <a:r>
              <a:rPr lang="en-US" dirty="0"/>
              <a:t>Weather events that limit travel or disable utilities are determined to be one of the highest impact hazards for Hospice patients and staff members.</a:t>
            </a:r>
          </a:p>
          <a:p>
            <a:r>
              <a:rPr lang="en-US" dirty="0"/>
              <a:t>Listen to the radio if weather is questionable.</a:t>
            </a:r>
          </a:p>
          <a:p>
            <a:r>
              <a:rPr lang="en-US" dirty="0"/>
              <a:t>If in a car – Don’t attempt to flee in it. Abandon the vehicle and seek shelter in a public building or other safe area. </a:t>
            </a:r>
          </a:p>
        </p:txBody>
      </p:sp>
      <p:sp>
        <p:nvSpPr>
          <p:cNvPr id="4" name="Content Placeholder 3"/>
          <p:cNvSpPr>
            <a:spLocks noGrp="1"/>
          </p:cNvSpPr>
          <p:nvPr>
            <p:ph sz="half" idx="2"/>
          </p:nvPr>
        </p:nvSpPr>
        <p:spPr>
          <a:xfrm>
            <a:off x="6212788" y="2101223"/>
            <a:ext cx="4825159" cy="3377705"/>
          </a:xfrm>
        </p:spPr>
        <p:txBody>
          <a:bodyPr>
            <a:normAutofit fontScale="77500" lnSpcReduction="20000"/>
          </a:bodyPr>
          <a:lstStyle/>
          <a:p>
            <a:r>
              <a:rPr lang="en-US" dirty="0"/>
              <a:t>If in the office – Shelter in Place.  Move away from windows, to an inside room and cover their head and neck for protection. </a:t>
            </a:r>
          </a:p>
          <a:p>
            <a:r>
              <a:rPr lang="en-US" dirty="0"/>
              <a:t>If volunteers are in a patient home- Shelter in Place.  The Volunteer should assist the patient to a safe location and then seek protection for him or herself.</a:t>
            </a:r>
          </a:p>
          <a:p>
            <a:r>
              <a:rPr lang="en-US" dirty="0"/>
              <a:t>Once emergency has passed, call the Hospice Office.</a:t>
            </a:r>
          </a:p>
          <a:p>
            <a:endParaRPr lang="en-US" dirty="0"/>
          </a:p>
        </p:txBody>
      </p:sp>
    </p:spTree>
    <p:extLst>
      <p:ext uri="{BB962C8B-B14F-4D97-AF65-F5344CB8AC3E}">
        <p14:creationId xmlns:p14="http://schemas.microsoft.com/office/powerpoint/2010/main" val="3429356167"/>
      </p:ext>
    </p:extLst>
  </p:cSld>
  <p:clrMapOvr>
    <a:masterClrMapping/>
  </p:clrMapOvr>
</p:sld>
</file>

<file path=ppt/theme/theme1.xml><?xml version="1.0" encoding="utf-8"?>
<a:theme xmlns:a="http://schemas.openxmlformats.org/drawingml/2006/main" name="Macmorris template">
  <a:themeElements>
    <a:clrScheme name="Custom 1">
      <a:dk1>
        <a:srgbClr val="005596"/>
      </a:dk1>
      <a:lt1>
        <a:srgbClr val="FFFFFF"/>
      </a:lt1>
      <a:dk2>
        <a:srgbClr val="005596"/>
      </a:dk2>
      <a:lt2>
        <a:srgbClr val="FFFFFF"/>
      </a:lt2>
      <a:accent1>
        <a:srgbClr val="C8E9F1"/>
      </a:accent1>
      <a:accent2>
        <a:srgbClr val="32A9C1"/>
      </a:accent2>
      <a:accent3>
        <a:srgbClr val="A4CE39"/>
      </a:accent3>
      <a:accent4>
        <a:srgbClr val="00306C"/>
      </a:accent4>
      <a:accent5>
        <a:srgbClr val="5B6770"/>
      </a:accent5>
      <a:accent6>
        <a:srgbClr val="E0E1E2"/>
      </a:accent6>
      <a:hlink>
        <a:srgbClr val="32A9C1"/>
      </a:hlink>
      <a:folHlink>
        <a:srgbClr val="A4CE39"/>
      </a:folHlink>
    </a:clrScheme>
    <a:fontScheme name="Office">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Trebuchet MS"/>
        <a:font script="Hebr" typeface="Trebuchet M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rebuchet MS"/>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BHS - PowerPoint - Version A</Template>
  <TotalTime>329</TotalTime>
  <Words>1256</Words>
  <Application>Microsoft Office PowerPoint</Application>
  <PresentationFormat>Widescreen</PresentationFormat>
  <Paragraphs>117</Paragraphs>
  <Slides>13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Trebuchet MS</vt:lpstr>
      <vt:lpstr>Wingdings</vt:lpstr>
      <vt:lpstr>Macmorris template</vt:lpstr>
      <vt:lpstr>Emergency and Disaster Training</vt:lpstr>
      <vt:lpstr>Emergency and Disaster Training</vt:lpstr>
      <vt:lpstr>What is an Emergency??</vt:lpstr>
      <vt:lpstr>Emergency Operations Plan: Communications</vt:lpstr>
      <vt:lpstr>Hospice Emergency Preparedness </vt:lpstr>
      <vt:lpstr>Hospice Emergency Preparedness for Volunteers</vt:lpstr>
      <vt:lpstr>Fire:  In a Patient’s Home</vt:lpstr>
      <vt:lpstr>Tornado</vt:lpstr>
      <vt:lpstr>Weather Related Emergencies</vt:lpstr>
      <vt:lpstr>Response After An Emergency</vt:lpstr>
      <vt:lpstr>Blessing Hospital Codes</vt:lpstr>
      <vt:lpstr>Blessing Hospital Codes</vt:lpstr>
      <vt:lpstr>Questions</vt:lpstr>
    </vt:vector>
  </TitlesOfParts>
  <Company>Blessing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and Disaster Training</dc:title>
  <dc:creator>Grawe, Cindy</dc:creator>
  <cp:lastModifiedBy>Grawe, Cindy</cp:lastModifiedBy>
  <cp:revision>31</cp:revision>
  <dcterms:created xsi:type="dcterms:W3CDTF">2018-02-27T20:45:42Z</dcterms:created>
  <dcterms:modified xsi:type="dcterms:W3CDTF">2024-05-13T21:10:27Z</dcterms:modified>
</cp:coreProperties>
</file>