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8" r:id="rId1"/>
  </p:sldMasterIdLst>
  <p:notesMasterIdLst>
    <p:notesMasterId r:id="rId31"/>
  </p:notesMasterIdLst>
  <p:sldIdLst>
    <p:sldId id="256" r:id="rId2"/>
    <p:sldId id="257" r:id="rId3"/>
    <p:sldId id="287" r:id="rId4"/>
    <p:sldId id="289" r:id="rId5"/>
    <p:sldId id="294" r:id="rId6"/>
    <p:sldId id="295" r:id="rId7"/>
    <p:sldId id="260" r:id="rId8"/>
    <p:sldId id="262" r:id="rId9"/>
    <p:sldId id="261" r:id="rId10"/>
    <p:sldId id="264" r:id="rId11"/>
    <p:sldId id="268" r:id="rId12"/>
    <p:sldId id="274" r:id="rId13"/>
    <p:sldId id="279" r:id="rId14"/>
    <p:sldId id="275" r:id="rId15"/>
    <p:sldId id="276" r:id="rId16"/>
    <p:sldId id="277" r:id="rId17"/>
    <p:sldId id="280" r:id="rId18"/>
    <p:sldId id="296" r:id="rId19"/>
    <p:sldId id="269" r:id="rId20"/>
    <p:sldId id="270" r:id="rId21"/>
    <p:sldId id="267" r:id="rId22"/>
    <p:sldId id="271" r:id="rId23"/>
    <p:sldId id="272" r:id="rId24"/>
    <p:sldId id="297" r:id="rId25"/>
    <p:sldId id="258" r:id="rId26"/>
    <p:sldId id="259" r:id="rId27"/>
    <p:sldId id="265" r:id="rId28"/>
    <p:sldId id="273" r:id="rId29"/>
    <p:sldId id="293"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Clr>
        <a:srgbClr val="000000"/>
      </a:buClr>
      <a:buFont typeface="Tahoma"/>
      <a:defRPr sz="1400" b="0" i="0" u="none" strike="noStrike" cap="none">
        <a:solidFill>
          <a:srgbClr val="000000"/>
        </a:solidFill>
        <a:latin typeface="Tahoma"/>
        <a:ea typeface="Tahoma"/>
        <a:cs typeface="Tahoma"/>
        <a:sym typeface="Taho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4" d="100"/>
          <a:sy n="74" d="100"/>
        </p:scale>
        <p:origin x="66"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88132-4CFC-462F-93AB-F36B9DE9BBE6}"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15C89-471B-41C9-92DD-6DF873DD1068}" type="slidenum">
              <a:rPr lang="en-US" smtClean="0"/>
              <a:t>‹#›</a:t>
            </a:fld>
            <a:endParaRPr lang="en-US"/>
          </a:p>
        </p:txBody>
      </p:sp>
    </p:spTree>
    <p:extLst>
      <p:ext uri="{BB962C8B-B14F-4D97-AF65-F5344CB8AC3E}">
        <p14:creationId xmlns:p14="http://schemas.microsoft.com/office/powerpoint/2010/main" val="40465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hand sanitizer</a:t>
            </a:r>
            <a:r>
              <a:rPr lang="en-US" baseline="0" dirty="0"/>
              <a:t> ask for it</a:t>
            </a:r>
            <a:endParaRPr lang="en-US" dirty="0"/>
          </a:p>
        </p:txBody>
      </p:sp>
      <p:sp>
        <p:nvSpPr>
          <p:cNvPr id="4" name="Slide Number Placeholder 3"/>
          <p:cNvSpPr>
            <a:spLocks noGrp="1"/>
          </p:cNvSpPr>
          <p:nvPr>
            <p:ph type="sldNum" sz="quarter" idx="10"/>
          </p:nvPr>
        </p:nvSpPr>
        <p:spPr/>
        <p:txBody>
          <a:bodyPr/>
          <a:lstStyle/>
          <a:p>
            <a:fld id="{ABD15C89-471B-41C9-92DD-6DF873DD1068}" type="slidenum">
              <a:rPr lang="en-US" smtClean="0"/>
              <a:t>10</a:t>
            </a:fld>
            <a:endParaRPr lang="en-US"/>
          </a:p>
        </p:txBody>
      </p:sp>
    </p:spTree>
    <p:extLst>
      <p:ext uri="{BB962C8B-B14F-4D97-AF65-F5344CB8AC3E}">
        <p14:creationId xmlns:p14="http://schemas.microsoft.com/office/powerpoint/2010/main" val="1363139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16000" y="928567"/>
            <a:ext cx="7195600" cy="1546400"/>
          </a:xfrm>
          <a:prstGeom prst="rect">
            <a:avLst/>
          </a:prstGeom>
        </p:spPr>
        <p:txBody>
          <a:bodyPr spcFirstLastPara="1" wrap="square" lIns="91425" tIns="91425" rIns="91425" bIns="91425" anchor="t" anchorCtr="0">
            <a:noAutofit/>
          </a:bodyPr>
          <a:lstStyle>
            <a:lvl1pPr lvl="0">
              <a:spcBef>
                <a:spcPts val="0"/>
              </a:spcBef>
              <a:spcAft>
                <a:spcPts val="0"/>
              </a:spcAft>
              <a:buClr>
                <a:srgbClr val="80BFB7"/>
              </a:buClr>
              <a:buSzPts val="6000"/>
              <a:buNone/>
              <a:defRPr sz="8000">
                <a:solidFill>
                  <a:schemeClr val="bg1"/>
                </a:solidFill>
              </a:defRPr>
            </a:lvl1pPr>
            <a:lvl2pPr lvl="1">
              <a:spcBef>
                <a:spcPts val="0"/>
              </a:spcBef>
              <a:spcAft>
                <a:spcPts val="0"/>
              </a:spcAft>
              <a:buClr>
                <a:srgbClr val="80BFB7"/>
              </a:buClr>
              <a:buSzPts val="6000"/>
              <a:buNone/>
              <a:defRPr sz="8000">
                <a:solidFill>
                  <a:srgbClr val="80BFB7"/>
                </a:solidFill>
              </a:defRPr>
            </a:lvl2pPr>
            <a:lvl3pPr lvl="2">
              <a:spcBef>
                <a:spcPts val="0"/>
              </a:spcBef>
              <a:spcAft>
                <a:spcPts val="0"/>
              </a:spcAft>
              <a:buClr>
                <a:srgbClr val="80BFB7"/>
              </a:buClr>
              <a:buSzPts val="6000"/>
              <a:buNone/>
              <a:defRPr sz="8000">
                <a:solidFill>
                  <a:srgbClr val="80BFB7"/>
                </a:solidFill>
              </a:defRPr>
            </a:lvl3pPr>
            <a:lvl4pPr lvl="3">
              <a:spcBef>
                <a:spcPts val="0"/>
              </a:spcBef>
              <a:spcAft>
                <a:spcPts val="0"/>
              </a:spcAft>
              <a:buClr>
                <a:srgbClr val="80BFB7"/>
              </a:buClr>
              <a:buSzPts val="6000"/>
              <a:buNone/>
              <a:defRPr sz="8000">
                <a:solidFill>
                  <a:srgbClr val="80BFB7"/>
                </a:solidFill>
              </a:defRPr>
            </a:lvl4pPr>
            <a:lvl5pPr lvl="4">
              <a:spcBef>
                <a:spcPts val="0"/>
              </a:spcBef>
              <a:spcAft>
                <a:spcPts val="0"/>
              </a:spcAft>
              <a:buClr>
                <a:srgbClr val="80BFB7"/>
              </a:buClr>
              <a:buSzPts val="6000"/>
              <a:buNone/>
              <a:defRPr sz="8000">
                <a:solidFill>
                  <a:srgbClr val="80BFB7"/>
                </a:solidFill>
              </a:defRPr>
            </a:lvl5pPr>
            <a:lvl6pPr lvl="5">
              <a:spcBef>
                <a:spcPts val="0"/>
              </a:spcBef>
              <a:spcAft>
                <a:spcPts val="0"/>
              </a:spcAft>
              <a:buClr>
                <a:srgbClr val="80BFB7"/>
              </a:buClr>
              <a:buSzPts val="6000"/>
              <a:buNone/>
              <a:defRPr sz="8000">
                <a:solidFill>
                  <a:srgbClr val="80BFB7"/>
                </a:solidFill>
              </a:defRPr>
            </a:lvl6pPr>
            <a:lvl7pPr lvl="6">
              <a:spcBef>
                <a:spcPts val="0"/>
              </a:spcBef>
              <a:spcAft>
                <a:spcPts val="0"/>
              </a:spcAft>
              <a:buClr>
                <a:srgbClr val="80BFB7"/>
              </a:buClr>
              <a:buSzPts val="6000"/>
              <a:buNone/>
              <a:defRPr sz="8000">
                <a:solidFill>
                  <a:srgbClr val="80BFB7"/>
                </a:solidFill>
              </a:defRPr>
            </a:lvl7pPr>
            <a:lvl8pPr lvl="7">
              <a:spcBef>
                <a:spcPts val="0"/>
              </a:spcBef>
              <a:spcAft>
                <a:spcPts val="0"/>
              </a:spcAft>
              <a:buClr>
                <a:srgbClr val="80BFB7"/>
              </a:buClr>
              <a:buSzPts val="6000"/>
              <a:buNone/>
              <a:defRPr sz="8000">
                <a:solidFill>
                  <a:srgbClr val="80BFB7"/>
                </a:solidFill>
              </a:defRPr>
            </a:lvl8pPr>
            <a:lvl9pPr lvl="8">
              <a:spcBef>
                <a:spcPts val="0"/>
              </a:spcBef>
              <a:spcAft>
                <a:spcPts val="0"/>
              </a:spcAft>
              <a:buClr>
                <a:srgbClr val="80BFB7"/>
              </a:buClr>
              <a:buSzPts val="6000"/>
              <a:buNone/>
              <a:defRPr sz="8000">
                <a:solidFill>
                  <a:srgbClr val="80BFB7"/>
                </a:solidFill>
              </a:defRPr>
            </a:lvl9pPr>
          </a:lstStyle>
          <a:p>
            <a:r>
              <a:rPr lang="en-US"/>
              <a:t>Click to edit Master title style</a:t>
            </a:r>
            <a:endParaRPr dirty="0"/>
          </a:p>
        </p:txBody>
      </p:sp>
      <p:grpSp>
        <p:nvGrpSpPr>
          <p:cNvPr id="11" name="Google Shape;11;p2"/>
          <p:cNvGrpSpPr/>
          <p:nvPr/>
        </p:nvGrpSpPr>
        <p:grpSpPr>
          <a:xfrm rot="10800000">
            <a:off x="11607156" y="38264"/>
            <a:ext cx="546843" cy="6781736"/>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2" name="Google Shape;92;p2"/>
          <p:cNvGrpSpPr/>
          <p:nvPr/>
        </p:nvGrpSpPr>
        <p:grpSpPr>
          <a:xfrm rot="10800000">
            <a:off x="8879380" y="38264"/>
            <a:ext cx="3079792" cy="6781736"/>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2" name="Google Shape;212;p2"/>
          <p:cNvGrpSpPr/>
          <p:nvPr/>
        </p:nvGrpSpPr>
        <p:grpSpPr>
          <a:xfrm rot="10800000">
            <a:off x="8489725" y="38264"/>
            <a:ext cx="2690072" cy="6781736"/>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22" name="Google Shape;422;p2"/>
          <p:cNvGrpSpPr/>
          <p:nvPr/>
        </p:nvGrpSpPr>
        <p:grpSpPr>
          <a:xfrm rot="10800000">
            <a:off x="8489725" y="38264"/>
            <a:ext cx="3079760" cy="6781736"/>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5377534"/>
            <a:ext cx="2699077" cy="655925"/>
          </a:xfrm>
          <a:prstGeom prst="rect">
            <a:avLst/>
          </a:prstGeom>
        </p:spPr>
      </p:pic>
    </p:spTree>
    <p:extLst>
      <p:ext uri="{BB962C8B-B14F-4D97-AF65-F5344CB8AC3E}">
        <p14:creationId xmlns:p14="http://schemas.microsoft.com/office/powerpoint/2010/main" val="316507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chemeClr val="accent6">
            <a:lumMod val="90000"/>
          </a:schemeClr>
        </a:solidFill>
        <a:effectLst/>
      </p:bgPr>
    </p:bg>
    <p:spTree>
      <p:nvGrpSpPr>
        <p:cNvPr id="1" name="Shape 3230"/>
        <p:cNvGrpSpPr/>
        <p:nvPr/>
      </p:nvGrpSpPr>
      <p:grpSpPr>
        <a:xfrm>
          <a:off x="0" y="0"/>
          <a:ext cx="0" cy="0"/>
          <a:chOff x="0" y="0"/>
          <a:chExt cx="0" cy="0"/>
        </a:xfrm>
      </p:grpSpPr>
      <p:sp>
        <p:nvSpPr>
          <p:cNvPr id="3505" name="Google Shape;3505;p11"/>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solidFill>
                  <a:schemeClr val="accent6"/>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fld id="{6D22F896-40B5-4ADD-8801-0D06FADFA095}" type="slidenum">
              <a:rPr lang="en-US" smtClean="0"/>
              <a:pPr/>
              <a:t>‹#›</a:t>
            </a:fld>
            <a:endParaRPr lang="en-US" dirty="0"/>
          </a:p>
        </p:txBody>
      </p:sp>
      <p:grpSp>
        <p:nvGrpSpPr>
          <p:cNvPr id="277" name="Google Shape;1566;p5"/>
          <p:cNvGrpSpPr/>
          <p:nvPr/>
        </p:nvGrpSpPr>
        <p:grpSpPr>
          <a:xfrm rot="10800000">
            <a:off x="11801983" y="38276"/>
            <a:ext cx="352016" cy="6781736"/>
            <a:chOff x="5307800" y="238125"/>
            <a:chExt cx="271925" cy="5238750"/>
          </a:xfrm>
          <a:solidFill>
            <a:schemeClr val="bg2"/>
          </a:solidFill>
        </p:grpSpPr>
        <p:sp>
          <p:nvSpPr>
            <p:cNvPr id="278"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5" name="Google Shape;1624;p5"/>
          <p:cNvGrpSpPr/>
          <p:nvPr/>
        </p:nvGrpSpPr>
        <p:grpSpPr>
          <a:xfrm rot="10800000">
            <a:off x="10438095" y="38276"/>
            <a:ext cx="1521044" cy="6781736"/>
            <a:chOff x="5458325" y="238125"/>
            <a:chExt cx="1174975" cy="5238750"/>
          </a:xfrm>
          <a:solidFill>
            <a:schemeClr val="accent1"/>
          </a:solidFill>
        </p:grpSpPr>
        <p:sp>
          <p:nvSpPr>
            <p:cNvPr id="336"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 name="Google Shape;1687;p5"/>
          <p:cNvGrpSpPr/>
          <p:nvPr/>
        </p:nvGrpSpPr>
        <p:grpSpPr>
          <a:xfrm rot="10800000">
            <a:off x="10243269" y="38276"/>
            <a:ext cx="1326185" cy="6586909"/>
            <a:chOff x="5759350" y="388625"/>
            <a:chExt cx="1024450" cy="5088250"/>
          </a:xfrm>
          <a:solidFill>
            <a:schemeClr val="accent2"/>
          </a:solidFill>
        </p:grpSpPr>
        <p:sp>
          <p:nvSpPr>
            <p:cNvPr id="399"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0" name="Google Shape;1789;p5"/>
          <p:cNvGrpSpPr/>
          <p:nvPr/>
        </p:nvGrpSpPr>
        <p:grpSpPr>
          <a:xfrm rot="10800000">
            <a:off x="10243269" y="38276"/>
            <a:ext cx="1521044" cy="6781736"/>
            <a:chOff x="5608825" y="238125"/>
            <a:chExt cx="1174975" cy="5238750"/>
          </a:xfrm>
          <a:solidFill>
            <a:schemeClr val="accent3"/>
          </a:solidFill>
        </p:grpSpPr>
        <p:sp>
          <p:nvSpPr>
            <p:cNvPr id="501"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76698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rgbClr val="1D1D1B"/>
        </a:solidFill>
        <a:effectLst/>
      </p:bgPr>
    </p:bg>
    <p:spTree>
      <p:nvGrpSpPr>
        <p:cNvPr id="1" name="Shape 3506"/>
        <p:cNvGrpSpPr/>
        <p:nvPr/>
      </p:nvGrpSpPr>
      <p:grpSpPr>
        <a:xfrm>
          <a:off x="0" y="0"/>
          <a:ext cx="0" cy="0"/>
          <a:chOff x="0" y="0"/>
          <a:chExt cx="0" cy="0"/>
        </a:xfrm>
      </p:grpSpPr>
      <p:grpSp>
        <p:nvGrpSpPr>
          <p:cNvPr id="3507" name="Google Shape;3507;p12"/>
          <p:cNvGrpSpPr/>
          <p:nvPr/>
        </p:nvGrpSpPr>
        <p:grpSpPr>
          <a:xfrm>
            <a:off x="10438143" y="38264"/>
            <a:ext cx="1715872" cy="6781736"/>
            <a:chOff x="6367294" y="28698"/>
            <a:chExt cx="1286904" cy="5086302"/>
          </a:xfrm>
        </p:grpSpPr>
        <p:sp>
          <p:nvSpPr>
            <p:cNvPr id="3508" name="Google Shape;3508;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9" name="Google Shape;3509;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0" name="Google Shape;3510;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1" name="Google Shape;3511;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2" name="Google Shape;3512;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3" name="Google Shape;3513;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4" name="Google Shape;3514;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5" name="Google Shape;3515;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6" name="Google Shape;3516;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7" name="Google Shape;3517;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8" name="Google Shape;3518;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9" name="Google Shape;3519;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0" name="Google Shape;3520;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1" name="Google Shape;3521;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2" name="Google Shape;3522;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3" name="Google Shape;3523;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4" name="Google Shape;3524;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5" name="Google Shape;3525;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6" name="Google Shape;3526;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7" name="Google Shape;3527;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8" name="Google Shape;3528;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9" name="Google Shape;3529;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0" name="Google Shape;3530;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1" name="Google Shape;3531;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2" name="Google Shape;3532;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3" name="Google Shape;3533;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4" name="Google Shape;3534;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5" name="Google Shape;3535;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6" name="Google Shape;3536;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7" name="Google Shape;3537;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8" name="Google Shape;3538;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9" name="Google Shape;3539;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0" name="Google Shape;3540;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1" name="Google Shape;3541;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2" name="Google Shape;3542;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3" name="Google Shape;3543;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4" name="Google Shape;3544;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5" name="Google Shape;3545;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6" name="Google Shape;3546;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7" name="Google Shape;3547;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8" name="Google Shape;3548;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9" name="Google Shape;3549;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0" name="Google Shape;3550;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1" name="Google Shape;3551;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2" name="Google Shape;3552;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3" name="Google Shape;3553;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4" name="Google Shape;3554;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5" name="Google Shape;3555;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6" name="Google Shape;3556;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7" name="Google Shape;3557;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8" name="Google Shape;3558;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9" name="Google Shape;3559;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0" name="Google Shape;3560;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1" name="Google Shape;3561;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2" name="Google Shape;3562;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3" name="Google Shape;3563;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4" name="Google Shape;3564;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5" name="Google Shape;3565;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6" name="Google Shape;3566;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7" name="Google Shape;3567;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8" name="Google Shape;3568;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9" name="Google Shape;3569;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0" name="Google Shape;3570;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1" name="Google Shape;3571;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2" name="Google Shape;3572;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3" name="Google Shape;3573;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4" name="Google Shape;3574;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5" name="Google Shape;3575;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6" name="Google Shape;3576;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7" name="Google Shape;3577;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8" name="Google Shape;3578;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9" name="Google Shape;3579;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0" name="Google Shape;3580;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1" name="Google Shape;3581;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2" name="Google Shape;3582;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3" name="Google Shape;3583;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4" name="Google Shape;3584;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5" name="Google Shape;3585;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6" name="Google Shape;3586;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7" name="Google Shape;3587;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8" name="Google Shape;3588;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9" name="Google Shape;3589;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0" name="Google Shape;3590;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1" name="Google Shape;3591;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2" name="Google Shape;3592;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3" name="Google Shape;3593;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4" name="Google Shape;3594;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5" name="Google Shape;3595;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6" name="Google Shape;3596;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7" name="Google Shape;3597;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8" name="Google Shape;3598;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9" name="Google Shape;3599;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0" name="Google Shape;3600;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1" name="Google Shape;3601;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2" name="Google Shape;3602;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3" name="Google Shape;3603;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4" name="Google Shape;3604;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5" name="Google Shape;3605;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6" name="Google Shape;3606;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7" name="Google Shape;3607;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8" name="Google Shape;3608;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9" name="Google Shape;3609;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0" name="Google Shape;3610;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1" name="Google Shape;3611;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2" name="Google Shape;3612;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3" name="Google Shape;3613;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4" name="Google Shape;3614;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5" name="Google Shape;3615;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6" name="Google Shape;3616;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7" name="Google Shape;3617;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8" name="Google Shape;3618;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9" name="Google Shape;3619;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0" name="Google Shape;3620;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1" name="Google Shape;3621;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2" name="Google Shape;3622;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3" name="Google Shape;3623;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4" name="Google Shape;3624;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5" name="Google Shape;3625;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6" name="Google Shape;3626;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7" name="Google Shape;3627;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8" name="Google Shape;3628;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9" name="Google Shape;3629;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0" name="Google Shape;3630;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1" name="Google Shape;3631;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2" name="Google Shape;3632;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3" name="Google Shape;3633;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4" name="Google Shape;3634;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5" name="Google Shape;3635;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6" name="Google Shape;3636;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7" name="Google Shape;3637;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8" name="Google Shape;3638;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9" name="Google Shape;3639;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0" name="Google Shape;3640;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1" name="Google Shape;3641;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2" name="Google Shape;3642;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3" name="Google Shape;3643;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4" name="Google Shape;3644;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5" name="Google Shape;3645;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6" name="Google Shape;3646;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7" name="Google Shape;3647;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8" name="Google Shape;3648;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9" name="Google Shape;3649;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0" name="Google Shape;3650;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1" name="Google Shape;3651;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2" name="Google Shape;3652;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3" name="Google Shape;3653;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4" name="Google Shape;3654;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5" name="Google Shape;3655;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6" name="Google Shape;3656;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7" name="Google Shape;3657;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8" name="Google Shape;3658;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9" name="Google Shape;3659;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0" name="Google Shape;3660;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1" name="Google Shape;3661;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2" name="Google Shape;3662;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3" name="Google Shape;3663;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4" name="Google Shape;3664;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5" name="Google Shape;3665;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6" name="Google Shape;3666;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7" name="Google Shape;3667;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8" name="Google Shape;3668;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669" name="Google Shape;3669;p12"/>
          <p:cNvGrpSpPr/>
          <p:nvPr/>
        </p:nvGrpSpPr>
        <p:grpSpPr>
          <a:xfrm rot="10800000">
            <a:off x="38319" y="38264"/>
            <a:ext cx="1715872" cy="6781736"/>
            <a:chOff x="6367294" y="28698"/>
            <a:chExt cx="1286904" cy="5086302"/>
          </a:xfrm>
        </p:grpSpPr>
        <p:sp>
          <p:nvSpPr>
            <p:cNvPr id="3670" name="Google Shape;3670;p12"/>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1" name="Google Shape;3671;p12"/>
            <p:cNvSpPr/>
            <p:nvPr/>
          </p:nvSpPr>
          <p:spPr>
            <a:xfrm rot="10800000">
              <a:off x="7244066"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2" name="Google Shape;3672;p12"/>
            <p:cNvSpPr/>
            <p:nvPr/>
          </p:nvSpPr>
          <p:spPr>
            <a:xfrm rot="10800000">
              <a:off x="7244066"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3" name="Google Shape;3673;p12"/>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4" name="Google Shape;3674;p12"/>
            <p:cNvSpPr/>
            <p:nvPr/>
          </p:nvSpPr>
          <p:spPr>
            <a:xfrm rot="10800000">
              <a:off x="7536331"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5" name="Google Shape;3675;p12"/>
            <p:cNvSpPr/>
            <p:nvPr/>
          </p:nvSpPr>
          <p:spPr>
            <a:xfrm rot="10800000">
              <a:off x="7536331"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6" name="Google Shape;3676;p12"/>
            <p:cNvSpPr/>
            <p:nvPr/>
          </p:nvSpPr>
          <p:spPr>
            <a:xfrm rot="10800000">
              <a:off x="7536331"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7" name="Google Shape;3677;p12"/>
            <p:cNvSpPr/>
            <p:nvPr/>
          </p:nvSpPr>
          <p:spPr>
            <a:xfrm rot="10800000">
              <a:off x="7536331"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8" name="Google Shape;3678;p12"/>
            <p:cNvSpPr/>
            <p:nvPr/>
          </p:nvSpPr>
          <p:spPr>
            <a:xfrm rot="10800000">
              <a:off x="7536331" y="3828096"/>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9" name="Google Shape;3679;p12"/>
            <p:cNvSpPr/>
            <p:nvPr/>
          </p:nvSpPr>
          <p:spPr>
            <a:xfrm rot="10800000">
              <a:off x="7536331"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0" name="Google Shape;3680;p12"/>
            <p:cNvSpPr/>
            <p:nvPr/>
          </p:nvSpPr>
          <p:spPr>
            <a:xfrm rot="10800000">
              <a:off x="7536331" y="3535831"/>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1" name="Google Shape;3681;p12"/>
            <p:cNvSpPr/>
            <p:nvPr/>
          </p:nvSpPr>
          <p:spPr>
            <a:xfrm rot="10800000">
              <a:off x="7536331"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2" name="Google Shape;3682;p12"/>
            <p:cNvSpPr/>
            <p:nvPr/>
          </p:nvSpPr>
          <p:spPr>
            <a:xfrm rot="10800000">
              <a:off x="7536331"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3" name="Google Shape;3683;p12"/>
            <p:cNvSpPr/>
            <p:nvPr/>
          </p:nvSpPr>
          <p:spPr>
            <a:xfrm rot="10800000">
              <a:off x="7536331"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4" name="Google Shape;3684;p12"/>
            <p:cNvSpPr/>
            <p:nvPr/>
          </p:nvSpPr>
          <p:spPr>
            <a:xfrm rot="10800000">
              <a:off x="7536331" y="2659036"/>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5" name="Google Shape;3685;p12"/>
            <p:cNvSpPr/>
            <p:nvPr/>
          </p:nvSpPr>
          <p:spPr>
            <a:xfrm rot="10800000">
              <a:off x="7536331"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6" name="Google Shape;3686;p12"/>
            <p:cNvSpPr/>
            <p:nvPr/>
          </p:nvSpPr>
          <p:spPr>
            <a:xfrm rot="10800000">
              <a:off x="7536331" y="2366770"/>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7" name="Google Shape;3687;p12"/>
            <p:cNvSpPr/>
            <p:nvPr/>
          </p:nvSpPr>
          <p:spPr>
            <a:xfrm rot="10800000">
              <a:off x="7536331"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8" name="Google Shape;3688;p12"/>
            <p:cNvSpPr/>
            <p:nvPr/>
          </p:nvSpPr>
          <p:spPr>
            <a:xfrm rot="10800000">
              <a:off x="7536331"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9" name="Google Shape;3689;p12"/>
            <p:cNvSpPr/>
            <p:nvPr/>
          </p:nvSpPr>
          <p:spPr>
            <a:xfrm rot="10800000">
              <a:off x="7536331"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0" name="Google Shape;3690;p12"/>
            <p:cNvSpPr/>
            <p:nvPr/>
          </p:nvSpPr>
          <p:spPr>
            <a:xfrm rot="10800000">
              <a:off x="7536331"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1" name="Google Shape;3691;p12"/>
            <p:cNvSpPr/>
            <p:nvPr/>
          </p:nvSpPr>
          <p:spPr>
            <a:xfrm rot="10800000">
              <a:off x="7536331"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2" name="Google Shape;3692;p12"/>
            <p:cNvSpPr/>
            <p:nvPr/>
          </p:nvSpPr>
          <p:spPr>
            <a:xfrm rot="10800000">
              <a:off x="7536331"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3" name="Google Shape;3693;p12"/>
            <p:cNvSpPr/>
            <p:nvPr/>
          </p:nvSpPr>
          <p:spPr>
            <a:xfrm rot="10800000">
              <a:off x="7536331"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4" name="Google Shape;3694;p12"/>
            <p:cNvSpPr/>
            <p:nvPr/>
          </p:nvSpPr>
          <p:spPr>
            <a:xfrm rot="10800000">
              <a:off x="7536331"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5" name="Google Shape;3695;p12"/>
            <p:cNvSpPr/>
            <p:nvPr/>
          </p:nvSpPr>
          <p:spPr>
            <a:xfrm rot="10800000">
              <a:off x="7536331"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6" name="Google Shape;3696;p12"/>
            <p:cNvSpPr/>
            <p:nvPr/>
          </p:nvSpPr>
          <p:spPr>
            <a:xfrm rot="10800000">
              <a:off x="7536331"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7" name="Google Shape;3697;p12"/>
            <p:cNvSpPr/>
            <p:nvPr/>
          </p:nvSpPr>
          <p:spPr>
            <a:xfrm rot="10800000">
              <a:off x="7536331"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8" name="Google Shape;3698;p12"/>
            <p:cNvSpPr/>
            <p:nvPr/>
          </p:nvSpPr>
          <p:spPr>
            <a:xfrm rot="10800000">
              <a:off x="7536331"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9" name="Google Shape;3699;p12"/>
            <p:cNvSpPr/>
            <p:nvPr/>
          </p:nvSpPr>
          <p:spPr>
            <a:xfrm rot="10800000">
              <a:off x="7536331" y="2869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0" name="Google Shape;3700;p12"/>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1" name="Google Shape;3701;p12"/>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2" name="Google Shape;3702;p12"/>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3" name="Google Shape;3703;p12"/>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4" name="Google Shape;3704;p12"/>
            <p:cNvSpPr/>
            <p:nvPr/>
          </p:nvSpPr>
          <p:spPr>
            <a:xfrm rot="10800000">
              <a:off x="7390210" y="412036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5" name="Google Shape;3705;p12"/>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6" name="Google Shape;3706;p1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7" name="Google Shape;3707;p1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8" name="Google Shape;3708;p1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9" name="Google Shape;3709;p1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0" name="Google Shape;3710;p12"/>
            <p:cNvSpPr/>
            <p:nvPr/>
          </p:nvSpPr>
          <p:spPr>
            <a:xfrm rot="10800000">
              <a:off x="7390210" y="2805180"/>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1" name="Google Shape;3711;p1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2" name="Google Shape;3712;p1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3" name="Google Shape;3713;p12"/>
            <p:cNvSpPr/>
            <p:nvPr/>
          </p:nvSpPr>
          <p:spPr>
            <a:xfrm rot="10800000">
              <a:off x="7390210"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4" name="Google Shape;3714;p1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5" name="Google Shape;3715;p12"/>
            <p:cNvSpPr/>
            <p:nvPr/>
          </p:nvSpPr>
          <p:spPr>
            <a:xfrm rot="10800000">
              <a:off x="7390210" y="2074529"/>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6" name="Google Shape;3716;p12"/>
            <p:cNvSpPr/>
            <p:nvPr/>
          </p:nvSpPr>
          <p:spPr>
            <a:xfrm rot="10800000">
              <a:off x="7390210"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7" name="Google Shape;3717;p1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8" name="Google Shape;3718;p12"/>
            <p:cNvSpPr/>
            <p:nvPr/>
          </p:nvSpPr>
          <p:spPr>
            <a:xfrm rot="10800000">
              <a:off x="7390210" y="1343854"/>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9" name="Google Shape;3719;p1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0" name="Google Shape;3720;p12"/>
            <p:cNvSpPr/>
            <p:nvPr/>
          </p:nvSpPr>
          <p:spPr>
            <a:xfrm rot="10800000">
              <a:off x="7390210"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1" name="Google Shape;3721;p12"/>
            <p:cNvSpPr/>
            <p:nvPr/>
          </p:nvSpPr>
          <p:spPr>
            <a:xfrm rot="10800000">
              <a:off x="7390210" y="75934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2" name="Google Shape;3722;p1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3" name="Google Shape;3723;p12"/>
            <p:cNvSpPr/>
            <p:nvPr/>
          </p:nvSpPr>
          <p:spPr>
            <a:xfrm rot="10800000">
              <a:off x="7390210" y="320938"/>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4" name="Google Shape;3724;p1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5" name="Google Shape;3725;p12"/>
            <p:cNvSpPr/>
            <p:nvPr/>
          </p:nvSpPr>
          <p:spPr>
            <a:xfrm rot="10800000">
              <a:off x="7244066" y="4704867"/>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6" name="Google Shape;3726;p12"/>
            <p:cNvSpPr/>
            <p:nvPr/>
          </p:nvSpPr>
          <p:spPr>
            <a:xfrm rot="10800000">
              <a:off x="7244066" y="4266482"/>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7" name="Google Shape;3727;p12"/>
            <p:cNvSpPr/>
            <p:nvPr/>
          </p:nvSpPr>
          <p:spPr>
            <a:xfrm rot="10800000">
              <a:off x="7244066"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8" name="Google Shape;3728;p12"/>
            <p:cNvSpPr/>
            <p:nvPr/>
          </p:nvSpPr>
          <p:spPr>
            <a:xfrm rot="10800000">
              <a:off x="7244066"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9" name="Google Shape;3729;p12"/>
            <p:cNvSpPr/>
            <p:nvPr/>
          </p:nvSpPr>
          <p:spPr>
            <a:xfrm rot="10800000">
              <a:off x="7244066" y="3681951"/>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0" name="Google Shape;3730;p12"/>
            <p:cNvSpPr/>
            <p:nvPr/>
          </p:nvSpPr>
          <p:spPr>
            <a:xfrm rot="10800000">
              <a:off x="7244066"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1" name="Google Shape;3731;p12"/>
            <p:cNvSpPr/>
            <p:nvPr/>
          </p:nvSpPr>
          <p:spPr>
            <a:xfrm rot="10800000">
              <a:off x="7244066"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2" name="Google Shape;3732;p12"/>
            <p:cNvSpPr/>
            <p:nvPr/>
          </p:nvSpPr>
          <p:spPr>
            <a:xfrm rot="10800000">
              <a:off x="7244066" y="3097445"/>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3" name="Google Shape;3733;p12"/>
            <p:cNvSpPr/>
            <p:nvPr/>
          </p:nvSpPr>
          <p:spPr>
            <a:xfrm rot="10800000">
              <a:off x="7244066"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4" name="Google Shape;3734;p12"/>
            <p:cNvSpPr/>
            <p:nvPr/>
          </p:nvSpPr>
          <p:spPr>
            <a:xfrm rot="10800000">
              <a:off x="7244066" y="2512915"/>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5" name="Google Shape;3735;p12"/>
            <p:cNvSpPr/>
            <p:nvPr/>
          </p:nvSpPr>
          <p:spPr>
            <a:xfrm rot="10800000">
              <a:off x="7244066" y="222065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6" name="Google Shape;3736;p12"/>
            <p:cNvSpPr/>
            <p:nvPr/>
          </p:nvSpPr>
          <p:spPr>
            <a:xfrm rot="10800000">
              <a:off x="7244066" y="1928385"/>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7" name="Google Shape;3737;p12"/>
            <p:cNvSpPr/>
            <p:nvPr/>
          </p:nvSpPr>
          <p:spPr>
            <a:xfrm rot="10800000">
              <a:off x="7244066" y="1782264"/>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8" name="Google Shape;3738;p12"/>
            <p:cNvSpPr/>
            <p:nvPr/>
          </p:nvSpPr>
          <p:spPr>
            <a:xfrm rot="10800000">
              <a:off x="7244066"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9" name="Google Shape;3739;p12"/>
            <p:cNvSpPr/>
            <p:nvPr/>
          </p:nvSpPr>
          <p:spPr>
            <a:xfrm rot="10800000">
              <a:off x="7244066" y="1197734"/>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0" name="Google Shape;3740;p12"/>
            <p:cNvSpPr/>
            <p:nvPr/>
          </p:nvSpPr>
          <p:spPr>
            <a:xfrm rot="10800000">
              <a:off x="7244066" y="105161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1" name="Google Shape;3741;p12"/>
            <p:cNvSpPr/>
            <p:nvPr/>
          </p:nvSpPr>
          <p:spPr>
            <a:xfrm rot="10800000">
              <a:off x="7244066"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2" name="Google Shape;3742;p12"/>
            <p:cNvSpPr/>
            <p:nvPr/>
          </p:nvSpPr>
          <p:spPr>
            <a:xfrm rot="10800000">
              <a:off x="7244066" y="759348"/>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3" name="Google Shape;3743;p12"/>
            <p:cNvSpPr/>
            <p:nvPr/>
          </p:nvSpPr>
          <p:spPr>
            <a:xfrm rot="10800000">
              <a:off x="7244066" y="467083"/>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4" name="Google Shape;3744;p12"/>
            <p:cNvSpPr/>
            <p:nvPr/>
          </p:nvSpPr>
          <p:spPr>
            <a:xfrm rot="10800000">
              <a:off x="7244066" y="320938"/>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5" name="Google Shape;3745;p12"/>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6" name="Google Shape;3746;p12"/>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7" name="Google Shape;3747;p12"/>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8" name="Google Shape;3748;p12"/>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9" name="Google Shape;3749;p12"/>
            <p:cNvSpPr/>
            <p:nvPr/>
          </p:nvSpPr>
          <p:spPr>
            <a:xfrm rot="10800000">
              <a:off x="7097945"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0" name="Google Shape;3750;p12"/>
            <p:cNvSpPr/>
            <p:nvPr/>
          </p:nvSpPr>
          <p:spPr>
            <a:xfrm rot="10800000">
              <a:off x="7097945"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1" name="Google Shape;3751;p1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2" name="Google Shape;3752;p1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3" name="Google Shape;3753;p1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4" name="Google Shape;3754;p12"/>
            <p:cNvSpPr/>
            <p:nvPr/>
          </p:nvSpPr>
          <p:spPr>
            <a:xfrm rot="10800000">
              <a:off x="7097945" y="2366770"/>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5" name="Google Shape;3755;p1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6" name="Google Shape;3756;p12"/>
            <p:cNvSpPr/>
            <p:nvPr/>
          </p:nvSpPr>
          <p:spPr>
            <a:xfrm rot="10800000">
              <a:off x="7097945" y="1782264"/>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7" name="Google Shape;3757;p1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8" name="Google Shape;3758;p1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9" name="Google Shape;3759;p1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0" name="Google Shape;3760;p12"/>
            <p:cNvSpPr/>
            <p:nvPr/>
          </p:nvSpPr>
          <p:spPr>
            <a:xfrm rot="10800000">
              <a:off x="7097945"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1" name="Google Shape;3761;p1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2" name="Google Shape;3762;p1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3" name="Google Shape;3763;p12"/>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4" name="Google Shape;3764;p12"/>
            <p:cNvSpPr/>
            <p:nvPr/>
          </p:nvSpPr>
          <p:spPr>
            <a:xfrm rot="10800000">
              <a:off x="6951800" y="4704867"/>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5" name="Google Shape;3765;p12"/>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6" name="Google Shape;3766;p12"/>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7" name="Google Shape;3767;p12"/>
            <p:cNvSpPr/>
            <p:nvPr/>
          </p:nvSpPr>
          <p:spPr>
            <a:xfrm rot="10800000">
              <a:off x="6951800" y="3681951"/>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8" name="Google Shape;3768;p1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9" name="Google Shape;3769;p1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0" name="Google Shape;3770;p1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1" name="Google Shape;3771;p1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2" name="Google Shape;3772;p12"/>
            <p:cNvSpPr/>
            <p:nvPr/>
          </p:nvSpPr>
          <p:spPr>
            <a:xfrm rot="10800000">
              <a:off x="6951800" y="2074529"/>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3" name="Google Shape;3773;p12"/>
            <p:cNvSpPr/>
            <p:nvPr/>
          </p:nvSpPr>
          <p:spPr>
            <a:xfrm rot="10800000">
              <a:off x="6951800" y="1782264"/>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4" name="Google Shape;3774;p1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5" name="Google Shape;3775;p1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6" name="Google Shape;3776;p1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7" name="Google Shape;3777;p12"/>
            <p:cNvSpPr/>
            <p:nvPr/>
          </p:nvSpPr>
          <p:spPr>
            <a:xfrm rot="10800000">
              <a:off x="6951800" y="1051613"/>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8" name="Google Shape;3778;p1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9" name="Google Shape;3779;p12"/>
            <p:cNvSpPr/>
            <p:nvPr/>
          </p:nvSpPr>
          <p:spPr>
            <a:xfrm rot="10800000">
              <a:off x="6951800" y="320938"/>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0" name="Google Shape;3780;p1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1" name="Google Shape;3781;p12"/>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2" name="Google Shape;3782;p12"/>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3" name="Google Shape;3783;p12"/>
            <p:cNvSpPr/>
            <p:nvPr/>
          </p:nvSpPr>
          <p:spPr>
            <a:xfrm rot="10800000">
              <a:off x="6805680" y="4120361"/>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4" name="Google Shape;3784;p1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5" name="Google Shape;3785;p1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6" name="Google Shape;3786;p1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7" name="Google Shape;3787;p12"/>
            <p:cNvSpPr/>
            <p:nvPr/>
          </p:nvSpPr>
          <p:spPr>
            <a:xfrm rot="10800000">
              <a:off x="6805680" y="1051613"/>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8" name="Google Shape;3788;p1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9" name="Google Shape;3789;p1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0" name="Google Shape;3790;p12"/>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1" name="Google Shape;3791;p12"/>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2" name="Google Shape;3792;p1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3" name="Google Shape;3793;p1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4" name="Google Shape;3794;p1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5" name="Google Shape;3795;p1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6" name="Google Shape;3796;p12"/>
            <p:cNvSpPr/>
            <p:nvPr/>
          </p:nvSpPr>
          <p:spPr>
            <a:xfrm rot="10800000">
              <a:off x="6659535" y="759348"/>
              <a:ext cx="117892" cy="117867"/>
            </a:xfrm>
            <a:custGeom>
              <a:avLst/>
              <a:gdLst/>
              <a:ahLst/>
              <a:cxnLst/>
              <a:rect l="l" t="t" r="r" b="b"/>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7" name="Google Shape;3797;p1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8" name="Google Shape;3798;p12"/>
            <p:cNvSpPr/>
            <p:nvPr/>
          </p:nvSpPr>
          <p:spPr>
            <a:xfrm rot="10800000">
              <a:off x="6513415"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9" name="Google Shape;3799;p12"/>
            <p:cNvSpPr/>
            <p:nvPr/>
          </p:nvSpPr>
          <p:spPr>
            <a:xfrm rot="10800000">
              <a:off x="6513415" y="397421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0" name="Google Shape;3800;p12"/>
            <p:cNvSpPr/>
            <p:nvPr/>
          </p:nvSpPr>
          <p:spPr>
            <a:xfrm rot="10800000">
              <a:off x="6513415"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1" name="Google Shape;3801;p12"/>
            <p:cNvSpPr/>
            <p:nvPr/>
          </p:nvSpPr>
          <p:spPr>
            <a:xfrm rot="10800000">
              <a:off x="6513415" y="1489999"/>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2" name="Google Shape;3802;p12"/>
            <p:cNvSpPr/>
            <p:nvPr/>
          </p:nvSpPr>
          <p:spPr>
            <a:xfrm rot="10800000">
              <a:off x="6513415" y="905469"/>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3" name="Google Shape;3803;p12"/>
            <p:cNvSpPr/>
            <p:nvPr/>
          </p:nvSpPr>
          <p:spPr>
            <a:xfrm rot="10800000">
              <a:off x="6513415" y="174818"/>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4" name="Google Shape;3804;p12"/>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5" name="Google Shape;3805;p12"/>
            <p:cNvSpPr/>
            <p:nvPr/>
          </p:nvSpPr>
          <p:spPr>
            <a:xfrm rot="10800000">
              <a:off x="6367294" y="3681951"/>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6" name="Google Shape;3806;p1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7" name="Google Shape;3807;p12"/>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8" name="Google Shape;3808;p12"/>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9" name="Google Shape;3809;p12"/>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0" name="Google Shape;3810;p12"/>
            <p:cNvSpPr/>
            <p:nvPr/>
          </p:nvSpPr>
          <p:spPr>
            <a:xfrm rot="10800000">
              <a:off x="7536331" y="412036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1" name="Google Shape;3811;p12"/>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2" name="Google Shape;3812;p12"/>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3" name="Google Shape;3813;p12"/>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4" name="Google Shape;3814;p12"/>
            <p:cNvSpPr/>
            <p:nvPr/>
          </p:nvSpPr>
          <p:spPr>
            <a:xfrm rot="10800000">
              <a:off x="7536331" y="1343854"/>
              <a:ext cx="117867" cy="117892"/>
            </a:xfrm>
            <a:custGeom>
              <a:avLst/>
              <a:gdLst/>
              <a:ahLst/>
              <a:cxnLst/>
              <a:rect l="l" t="t" r="r" b="b"/>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5" name="Google Shape;3815;p12"/>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6" name="Google Shape;3816;p12"/>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7" name="Google Shape;3817;p12"/>
            <p:cNvSpPr/>
            <p:nvPr/>
          </p:nvSpPr>
          <p:spPr>
            <a:xfrm rot="10800000">
              <a:off x="7390210" y="3097445"/>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8" name="Google Shape;3818;p12"/>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9" name="Google Shape;3819;p12"/>
            <p:cNvSpPr/>
            <p:nvPr/>
          </p:nvSpPr>
          <p:spPr>
            <a:xfrm rot="10800000">
              <a:off x="7390210"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0" name="Google Shape;3820;p12"/>
            <p:cNvSpPr/>
            <p:nvPr/>
          </p:nvSpPr>
          <p:spPr>
            <a:xfrm rot="10800000">
              <a:off x="7244066" y="4997133"/>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1" name="Google Shape;3821;p12"/>
            <p:cNvSpPr/>
            <p:nvPr/>
          </p:nvSpPr>
          <p:spPr>
            <a:xfrm rot="10800000">
              <a:off x="7244066" y="4558747"/>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2" name="Google Shape;3822;p12"/>
            <p:cNvSpPr/>
            <p:nvPr/>
          </p:nvSpPr>
          <p:spPr>
            <a:xfrm rot="10800000">
              <a:off x="7244066" y="2951301"/>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3" name="Google Shape;3823;p12"/>
            <p:cNvSpPr/>
            <p:nvPr/>
          </p:nvSpPr>
          <p:spPr>
            <a:xfrm rot="10800000">
              <a:off x="7244066" y="2074529"/>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4" name="Google Shape;3824;p12"/>
            <p:cNvSpPr/>
            <p:nvPr/>
          </p:nvSpPr>
          <p:spPr>
            <a:xfrm rot="10800000">
              <a:off x="7244066" y="1636120"/>
              <a:ext cx="117867" cy="117867"/>
            </a:xfrm>
            <a:custGeom>
              <a:avLst/>
              <a:gdLst/>
              <a:ahLst/>
              <a:cxnLst/>
              <a:rect l="l" t="t" r="r" b="b"/>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5" name="Google Shape;3825;p12"/>
            <p:cNvSpPr/>
            <p:nvPr/>
          </p:nvSpPr>
          <p:spPr>
            <a:xfrm rot="10800000">
              <a:off x="7097945" y="105161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6" name="Google Shape;3826;p12"/>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7" name="Google Shape;3827;p12"/>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8" name="Google Shape;3828;p12"/>
            <p:cNvSpPr/>
            <p:nvPr/>
          </p:nvSpPr>
          <p:spPr>
            <a:xfrm rot="10800000">
              <a:off x="6805680" y="320938"/>
              <a:ext cx="117867" cy="117892"/>
            </a:xfrm>
            <a:custGeom>
              <a:avLst/>
              <a:gdLst/>
              <a:ahLst/>
              <a:cxnLst/>
              <a:rect l="l" t="t" r="r" b="b"/>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9" name="Google Shape;3829;p12"/>
            <p:cNvSpPr/>
            <p:nvPr/>
          </p:nvSpPr>
          <p:spPr>
            <a:xfrm rot="10800000">
              <a:off x="6513415" y="2805180"/>
              <a:ext cx="117867" cy="117867"/>
            </a:xfrm>
            <a:custGeom>
              <a:avLst/>
              <a:gdLst/>
              <a:ahLst/>
              <a:cxnLst/>
              <a:rect l="l" t="t" r="r" b="b"/>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0" name="Google Shape;3830;p12"/>
            <p:cNvSpPr/>
            <p:nvPr/>
          </p:nvSpPr>
          <p:spPr>
            <a:xfrm rot="10800000">
              <a:off x="6367294" y="467083"/>
              <a:ext cx="117867" cy="117867"/>
            </a:xfrm>
            <a:custGeom>
              <a:avLst/>
              <a:gdLst/>
              <a:ahLst/>
              <a:cxnLst/>
              <a:rect l="l" t="t" r="r" b="b"/>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831" name="Google Shape;3831;p12"/>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solidFill>
                  <a:schemeClr val="accent6"/>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32272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522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594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123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2898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002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914400" y="3838333"/>
            <a:ext cx="70252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solidFill>
                  <a:schemeClr val="accent3"/>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dirty="0"/>
          </a:p>
        </p:txBody>
      </p:sp>
      <p:sp>
        <p:nvSpPr>
          <p:cNvPr id="528" name="Google Shape;528;p3"/>
          <p:cNvSpPr txBox="1">
            <a:spLocks noGrp="1"/>
          </p:cNvSpPr>
          <p:nvPr>
            <p:ph type="subTitle" idx="1"/>
          </p:nvPr>
        </p:nvSpPr>
        <p:spPr>
          <a:xfrm>
            <a:off x="914400" y="5310740"/>
            <a:ext cx="7025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0BFB7"/>
              </a:buClr>
              <a:buSzPts val="2400"/>
              <a:buNone/>
              <a:defRPr>
                <a:solidFill>
                  <a:schemeClr val="accent5"/>
                </a:solidFill>
              </a:defRPr>
            </a:lvl1pPr>
            <a:lvl2pPr lvl="1" rtl="0">
              <a:spcBef>
                <a:spcPts val="0"/>
              </a:spcBef>
              <a:spcAft>
                <a:spcPts val="0"/>
              </a:spcAft>
              <a:buClr>
                <a:srgbClr val="80BFB7"/>
              </a:buClr>
              <a:buSzPts val="3000"/>
              <a:buNone/>
              <a:defRPr sz="4000">
                <a:solidFill>
                  <a:srgbClr val="80BFB7"/>
                </a:solidFill>
              </a:defRPr>
            </a:lvl2pPr>
            <a:lvl3pPr lvl="2" rtl="0">
              <a:spcBef>
                <a:spcPts val="0"/>
              </a:spcBef>
              <a:spcAft>
                <a:spcPts val="0"/>
              </a:spcAft>
              <a:buClr>
                <a:srgbClr val="80BFB7"/>
              </a:buClr>
              <a:buSzPts val="3000"/>
              <a:buNone/>
              <a:defRPr sz="4000">
                <a:solidFill>
                  <a:srgbClr val="80BFB7"/>
                </a:solidFill>
              </a:defRPr>
            </a:lvl3pPr>
            <a:lvl4pPr lvl="3" rtl="0">
              <a:spcBef>
                <a:spcPts val="0"/>
              </a:spcBef>
              <a:spcAft>
                <a:spcPts val="0"/>
              </a:spcAft>
              <a:buClr>
                <a:srgbClr val="80BFB7"/>
              </a:buClr>
              <a:buSzPts val="3000"/>
              <a:buNone/>
              <a:defRPr sz="4000">
                <a:solidFill>
                  <a:srgbClr val="80BFB7"/>
                </a:solidFill>
              </a:defRPr>
            </a:lvl4pPr>
            <a:lvl5pPr lvl="4" rtl="0">
              <a:spcBef>
                <a:spcPts val="0"/>
              </a:spcBef>
              <a:spcAft>
                <a:spcPts val="0"/>
              </a:spcAft>
              <a:buClr>
                <a:srgbClr val="80BFB7"/>
              </a:buClr>
              <a:buSzPts val="3000"/>
              <a:buNone/>
              <a:defRPr sz="4000">
                <a:solidFill>
                  <a:srgbClr val="80BFB7"/>
                </a:solidFill>
              </a:defRPr>
            </a:lvl5pPr>
            <a:lvl6pPr lvl="5" rtl="0">
              <a:spcBef>
                <a:spcPts val="0"/>
              </a:spcBef>
              <a:spcAft>
                <a:spcPts val="0"/>
              </a:spcAft>
              <a:buClr>
                <a:srgbClr val="80BFB7"/>
              </a:buClr>
              <a:buSzPts val="3000"/>
              <a:buNone/>
              <a:defRPr sz="4000">
                <a:solidFill>
                  <a:srgbClr val="80BFB7"/>
                </a:solidFill>
              </a:defRPr>
            </a:lvl6pPr>
            <a:lvl7pPr lvl="6" rtl="0">
              <a:spcBef>
                <a:spcPts val="0"/>
              </a:spcBef>
              <a:spcAft>
                <a:spcPts val="0"/>
              </a:spcAft>
              <a:buClr>
                <a:srgbClr val="80BFB7"/>
              </a:buClr>
              <a:buSzPts val="3000"/>
              <a:buNone/>
              <a:defRPr sz="4000">
                <a:solidFill>
                  <a:srgbClr val="80BFB7"/>
                </a:solidFill>
              </a:defRPr>
            </a:lvl7pPr>
            <a:lvl8pPr lvl="7" rtl="0">
              <a:spcBef>
                <a:spcPts val="0"/>
              </a:spcBef>
              <a:spcAft>
                <a:spcPts val="0"/>
              </a:spcAft>
              <a:buClr>
                <a:srgbClr val="80BFB7"/>
              </a:buClr>
              <a:buSzPts val="3000"/>
              <a:buNone/>
              <a:defRPr sz="4000">
                <a:solidFill>
                  <a:srgbClr val="80BFB7"/>
                </a:solidFill>
              </a:defRPr>
            </a:lvl8pPr>
            <a:lvl9pPr lvl="8" rtl="0">
              <a:spcBef>
                <a:spcPts val="0"/>
              </a:spcBef>
              <a:spcAft>
                <a:spcPts val="0"/>
              </a:spcAft>
              <a:buClr>
                <a:srgbClr val="80BFB7"/>
              </a:buClr>
              <a:buSzPts val="3000"/>
              <a:buNone/>
              <a:defRPr sz="4000">
                <a:solidFill>
                  <a:srgbClr val="80BFB7"/>
                </a:solidFill>
              </a:defRPr>
            </a:lvl9pPr>
          </a:lstStyle>
          <a:p>
            <a:r>
              <a:rPr lang="en-US"/>
              <a:t>Click to edit Master subtitle style</a:t>
            </a:r>
            <a:endParaRPr dirty="0"/>
          </a:p>
        </p:txBody>
      </p:sp>
      <p:grpSp>
        <p:nvGrpSpPr>
          <p:cNvPr id="519" name="Google Shape;11;p2"/>
          <p:cNvGrpSpPr/>
          <p:nvPr/>
        </p:nvGrpSpPr>
        <p:grpSpPr>
          <a:xfrm rot="10800000">
            <a:off x="11607156" y="38264"/>
            <a:ext cx="546843" cy="6781736"/>
            <a:chOff x="836200" y="238125"/>
            <a:chExt cx="422425" cy="5238750"/>
          </a:xfrm>
        </p:grpSpPr>
        <p:sp>
          <p:nvSpPr>
            <p:cNvPr id="520"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4"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5"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6"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9"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0"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1"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2"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3"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4"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5"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6"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0"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1"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3"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3"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4"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5"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9"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0"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2"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8"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9"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2"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3"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4"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5"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6"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7"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8"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9"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0"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2"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3"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4"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5"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6"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17" name="Google Shape;92;p2"/>
          <p:cNvGrpSpPr/>
          <p:nvPr/>
        </p:nvGrpSpPr>
        <p:grpSpPr>
          <a:xfrm rot="10800000">
            <a:off x="8879380" y="38264"/>
            <a:ext cx="3079792" cy="6781736"/>
            <a:chOff x="986700" y="238125"/>
            <a:chExt cx="2379075" cy="5238750"/>
          </a:xfrm>
        </p:grpSpPr>
        <p:sp>
          <p:nvSpPr>
            <p:cNvPr id="1118"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9"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5"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6"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7"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8"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9"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0"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1"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2"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3"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4"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5"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6"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7"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8"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9"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0"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1"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2"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3"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4"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5"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6"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7"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8"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9"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0"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1"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2"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3"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4"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5"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6"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7"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8"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9"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0"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1"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2"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3"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4"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5"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6"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7"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8"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9"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0"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1"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2"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3"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4"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5"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6"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7"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8"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9"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0"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1"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2"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3"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4"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5"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6"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7"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8"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9"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0"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1"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2"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3"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4"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5"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6"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7"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8"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9"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0"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1"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2"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3"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4"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5"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6"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7"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8"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9"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0"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1"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2"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3"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4"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5"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6"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7"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8"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9"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0"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1"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2"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3"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4"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5"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6"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7"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8"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9"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0"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1"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2"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3"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4"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5"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6"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37" name="Google Shape;212;p2"/>
          <p:cNvGrpSpPr/>
          <p:nvPr/>
        </p:nvGrpSpPr>
        <p:grpSpPr>
          <a:xfrm rot="10800000">
            <a:off x="8489725" y="38264"/>
            <a:ext cx="2690072" cy="6781736"/>
            <a:chOff x="1588750" y="238125"/>
            <a:chExt cx="2078025" cy="5238750"/>
          </a:xfrm>
        </p:grpSpPr>
        <p:sp>
          <p:nvSpPr>
            <p:cNvPr id="1238"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9"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0"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1"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2"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3"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4"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5"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6"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7"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8"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9"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0"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1"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2"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3"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4"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5"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6"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7"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8"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9"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0"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1"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2"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3"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4"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5"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6"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7"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8"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9"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0"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1"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2"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3"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4"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5"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6"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7"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8"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9"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0"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1"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2"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3"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4"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5"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6"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7"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8"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9"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0"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1"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2"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3"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4"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5"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6"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7"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8"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9"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0"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1"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2"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3"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4"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5"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6"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7"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8"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9"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0"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1"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2"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3"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4"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5"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6"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7"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8"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9"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0"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1"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2"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3"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4"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5"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6"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7"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8"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9"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0"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1"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2"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3"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4"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5"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6"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7"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8"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9"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0"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1"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2"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3"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4"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5"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6"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7"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8"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9"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0"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1"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2"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3"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4"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5"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6"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7"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8"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9"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0"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1"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2"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3"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4"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5"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6"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7"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8"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9"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0"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1"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2"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3"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4"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5"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6"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7"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8"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9"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0"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1"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2"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3"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4"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5"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6"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7"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8"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9"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0"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1"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2"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3"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4"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5"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6"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7"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8"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9"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0"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1"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2"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3"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4"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5"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6"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7"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8"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9"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0"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1"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2"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3"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4"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5"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6"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7"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8"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9"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0"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1"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2"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3"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4"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5"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6"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7"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8"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9"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0"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1"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2"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3"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4"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5"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6"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7"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8"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9"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0"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1"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2"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3"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4"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5"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6"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47" name="Google Shape;422;p2"/>
          <p:cNvGrpSpPr/>
          <p:nvPr/>
        </p:nvGrpSpPr>
        <p:grpSpPr>
          <a:xfrm rot="10800000">
            <a:off x="8489725" y="38264"/>
            <a:ext cx="3079760" cy="6781736"/>
            <a:chOff x="1287725" y="238125"/>
            <a:chExt cx="2379050" cy="5238750"/>
          </a:xfrm>
        </p:grpSpPr>
        <p:sp>
          <p:nvSpPr>
            <p:cNvPr id="1448"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9"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0"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1"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2"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3"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4"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5"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6"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7"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8"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9"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0"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1"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2"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3"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4"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5"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6"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7"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8"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9"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0"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1"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2"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3"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4"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5"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6"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7"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8"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9"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0"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1"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2"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3"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4"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5"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6"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7"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8"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9"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0"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1"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2"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3"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4"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5"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6"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7"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8"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9"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0"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1"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2"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3"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4"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5"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6"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7"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8"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9"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0"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1"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2"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3"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4"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5"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6"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7"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8"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9"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0"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1"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2"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3"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4"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5"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6"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7"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8"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9"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0"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1"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2"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3"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4"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5"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6"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7"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8"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9"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0"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1"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2"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3"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4"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5"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6"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7"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8"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9"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0"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9387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6">
            <a:lumMod val="90000"/>
          </a:schemeClr>
        </a:solidFill>
        <a:effectLst/>
      </p:bgPr>
    </p:bg>
    <p:spTree>
      <p:nvGrpSpPr>
        <p:cNvPr id="1" name="Shape 1044"/>
        <p:cNvGrpSpPr/>
        <p:nvPr/>
      </p:nvGrpSpPr>
      <p:grpSpPr>
        <a:xfrm>
          <a:off x="0" y="0"/>
          <a:ext cx="0" cy="0"/>
          <a:chOff x="0" y="0"/>
          <a:chExt cx="0" cy="0"/>
        </a:xfrm>
      </p:grpSpPr>
      <p:sp>
        <p:nvSpPr>
          <p:cNvPr id="1045" name="Google Shape;1045;p4"/>
          <p:cNvSpPr txBox="1">
            <a:spLocks noGrp="1"/>
          </p:cNvSpPr>
          <p:nvPr>
            <p:ph type="body" idx="1"/>
          </p:nvPr>
        </p:nvSpPr>
        <p:spPr>
          <a:xfrm>
            <a:off x="1704767" y="986067"/>
            <a:ext cx="5708000" cy="4923200"/>
          </a:xfrm>
          <a:prstGeom prst="rect">
            <a:avLst/>
          </a:prstGeom>
        </p:spPr>
        <p:txBody>
          <a:bodyPr spcFirstLastPara="1" wrap="square" lIns="91425" tIns="91425" rIns="91425" bIns="91425" anchor="t" anchorCtr="0">
            <a:noAutofit/>
          </a:bodyPr>
          <a:lstStyle>
            <a:lvl1pPr marL="609585" lvl="0" indent="-558786" rtl="0">
              <a:spcBef>
                <a:spcPts val="800"/>
              </a:spcBef>
              <a:spcAft>
                <a:spcPts val="0"/>
              </a:spcAft>
              <a:buClr>
                <a:schemeClr val="accent2"/>
              </a:buClr>
              <a:buSzPts val="3000"/>
              <a:buChar char="▪"/>
              <a:defRPr sz="4000" i="1">
                <a:solidFill>
                  <a:schemeClr val="bg1"/>
                </a:solidFill>
              </a:defRPr>
            </a:lvl1pPr>
            <a:lvl2pPr marL="1219170" lvl="1" indent="-558786" rtl="0">
              <a:spcBef>
                <a:spcPts val="0"/>
              </a:spcBef>
              <a:spcAft>
                <a:spcPts val="0"/>
              </a:spcAft>
              <a:buClr>
                <a:srgbClr val="FFFFFF"/>
              </a:buClr>
              <a:buSzPts val="3000"/>
              <a:buChar char="▫"/>
              <a:defRPr sz="4000" i="1">
                <a:solidFill>
                  <a:srgbClr val="FFFFFF"/>
                </a:solidFill>
              </a:defRPr>
            </a:lvl2pPr>
            <a:lvl3pPr marL="1828754" lvl="2" indent="-558786" rtl="0">
              <a:spcBef>
                <a:spcPts val="0"/>
              </a:spcBef>
              <a:spcAft>
                <a:spcPts val="0"/>
              </a:spcAft>
              <a:buClr>
                <a:srgbClr val="FFFFFF"/>
              </a:buClr>
              <a:buSzPts val="3000"/>
              <a:buChar char="▫"/>
              <a:defRPr sz="4000" i="1">
                <a:solidFill>
                  <a:srgbClr val="FFFFFF"/>
                </a:solidFill>
              </a:defRPr>
            </a:lvl3pPr>
            <a:lvl4pPr marL="2438339" lvl="3" indent="-558786" rtl="0">
              <a:spcBef>
                <a:spcPts val="0"/>
              </a:spcBef>
              <a:spcAft>
                <a:spcPts val="0"/>
              </a:spcAft>
              <a:buClr>
                <a:srgbClr val="FFFFFF"/>
              </a:buClr>
              <a:buSzPts val="3000"/>
              <a:buChar char="▫"/>
              <a:defRPr sz="4000" i="1">
                <a:solidFill>
                  <a:srgbClr val="FFFFFF"/>
                </a:solidFill>
              </a:defRPr>
            </a:lvl4pPr>
            <a:lvl5pPr marL="3047924" lvl="4" indent="-558786" rtl="0">
              <a:spcBef>
                <a:spcPts val="0"/>
              </a:spcBef>
              <a:spcAft>
                <a:spcPts val="0"/>
              </a:spcAft>
              <a:buClr>
                <a:srgbClr val="FFFFFF"/>
              </a:buClr>
              <a:buSzPts val="3000"/>
              <a:buChar char="▫"/>
              <a:defRPr sz="4000" i="1">
                <a:solidFill>
                  <a:srgbClr val="FFFFFF"/>
                </a:solidFill>
              </a:defRPr>
            </a:lvl5pPr>
            <a:lvl6pPr marL="3657509" lvl="5" indent="-558786" rtl="0">
              <a:spcBef>
                <a:spcPts val="0"/>
              </a:spcBef>
              <a:spcAft>
                <a:spcPts val="0"/>
              </a:spcAft>
              <a:buClr>
                <a:srgbClr val="FFFFFF"/>
              </a:buClr>
              <a:buSzPts val="3000"/>
              <a:buChar char="▫"/>
              <a:defRPr sz="4000" i="1">
                <a:solidFill>
                  <a:srgbClr val="FFFFFF"/>
                </a:solidFill>
              </a:defRPr>
            </a:lvl6pPr>
            <a:lvl7pPr marL="4267093" lvl="6" indent="-558786" rtl="0">
              <a:spcBef>
                <a:spcPts val="0"/>
              </a:spcBef>
              <a:spcAft>
                <a:spcPts val="0"/>
              </a:spcAft>
              <a:buClr>
                <a:srgbClr val="FFFFFF"/>
              </a:buClr>
              <a:buSzPts val="3000"/>
              <a:buChar char="●"/>
              <a:defRPr sz="4000" i="1">
                <a:solidFill>
                  <a:srgbClr val="FFFFFF"/>
                </a:solidFill>
              </a:defRPr>
            </a:lvl7pPr>
            <a:lvl8pPr marL="4876678" lvl="7" indent="-558786" rtl="0">
              <a:spcBef>
                <a:spcPts val="0"/>
              </a:spcBef>
              <a:spcAft>
                <a:spcPts val="0"/>
              </a:spcAft>
              <a:buClr>
                <a:srgbClr val="FFFFFF"/>
              </a:buClr>
              <a:buSzPts val="3000"/>
              <a:buChar char="○"/>
              <a:defRPr sz="4000" i="1">
                <a:solidFill>
                  <a:srgbClr val="FFFFFF"/>
                </a:solidFill>
              </a:defRPr>
            </a:lvl8pPr>
            <a:lvl9pPr marL="5486263" lvl="8" indent="-558786">
              <a:spcBef>
                <a:spcPts val="0"/>
              </a:spcBef>
              <a:spcAft>
                <a:spcPts val="0"/>
              </a:spcAft>
              <a:buClr>
                <a:srgbClr val="FFFFFF"/>
              </a:buClr>
              <a:buSzPts val="3000"/>
              <a:buChar char="■"/>
              <a:defRPr sz="4000" i="1">
                <a:solidFill>
                  <a:srgbClr val="FFFFFF"/>
                </a:solidFill>
              </a:defRPr>
            </a:lvl9pPr>
          </a:lstStyle>
          <a:p>
            <a:pPr lvl="0"/>
            <a:r>
              <a:rPr lang="en-US"/>
              <a:t>Edit Master text styles</a:t>
            </a:r>
          </a:p>
        </p:txBody>
      </p:sp>
      <p:sp>
        <p:nvSpPr>
          <p:cNvPr id="1046" name="Google Shape;1046;p4"/>
          <p:cNvSpPr txBox="1"/>
          <p:nvPr/>
        </p:nvSpPr>
        <p:spPr>
          <a:xfrm>
            <a:off x="879900" y="552100"/>
            <a:ext cx="10032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0" dirty="0">
                <a:solidFill>
                  <a:schemeClr val="accent2"/>
                </a:solidFill>
                <a:latin typeface="Tahoma"/>
                <a:ea typeface="Tahoma"/>
                <a:cs typeface="Tahoma"/>
                <a:sym typeface="Tahoma"/>
              </a:rPr>
              <a:t>“</a:t>
            </a:r>
            <a:endParaRPr sz="16000" dirty="0">
              <a:solidFill>
                <a:schemeClr val="accent2"/>
              </a:solidFill>
              <a:latin typeface="Tahoma"/>
              <a:ea typeface="Tahoma"/>
              <a:cs typeface="Tahoma"/>
              <a:sym typeface="Tahoma"/>
            </a:endParaRPr>
          </a:p>
        </p:txBody>
      </p:sp>
      <p:sp>
        <p:nvSpPr>
          <p:cNvPr id="1562" name="Google Shape;1562;p4"/>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solidFill>
                  <a:schemeClr val="accent6"/>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6D22F896-40B5-4ADD-8801-0D06FADFA095}" type="slidenum">
              <a:rPr lang="en-US" smtClean="0"/>
              <a:pPr/>
              <a:t>‹#›</a:t>
            </a:fld>
            <a:endParaRPr lang="en-US" dirty="0"/>
          </a:p>
        </p:txBody>
      </p:sp>
      <p:grpSp>
        <p:nvGrpSpPr>
          <p:cNvPr id="520" name="Google Shape;11;p2"/>
          <p:cNvGrpSpPr/>
          <p:nvPr/>
        </p:nvGrpSpPr>
        <p:grpSpPr>
          <a:xfrm rot="10800000">
            <a:off x="11607156" y="38264"/>
            <a:ext cx="546843" cy="6781736"/>
            <a:chOff x="836200" y="238125"/>
            <a:chExt cx="422425" cy="5238750"/>
          </a:xfrm>
        </p:grpSpPr>
        <p:sp>
          <p:nvSpPr>
            <p:cNvPr id="521"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2"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3"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4"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9"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0"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1"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2"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4"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4"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5"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6"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7"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8"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9"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0"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1"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6"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7"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0"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1" name="Google Shape;92;p2"/>
          <p:cNvGrpSpPr/>
          <p:nvPr/>
        </p:nvGrpSpPr>
        <p:grpSpPr>
          <a:xfrm rot="10800000">
            <a:off x="8879380" y="38264"/>
            <a:ext cx="3079792" cy="6781736"/>
            <a:chOff x="986700" y="238125"/>
            <a:chExt cx="2379075" cy="5238750"/>
          </a:xfrm>
        </p:grpSpPr>
        <p:sp>
          <p:nvSpPr>
            <p:cNvPr id="602"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5"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6"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7"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2"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3"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7"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8"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9"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2"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21" name="Google Shape;212;p2"/>
          <p:cNvGrpSpPr/>
          <p:nvPr/>
        </p:nvGrpSpPr>
        <p:grpSpPr>
          <a:xfrm rot="10800000">
            <a:off x="8489725" y="38264"/>
            <a:ext cx="2690072" cy="6781736"/>
            <a:chOff x="1588750" y="238125"/>
            <a:chExt cx="2078025" cy="5238750"/>
          </a:xfrm>
        </p:grpSpPr>
        <p:sp>
          <p:nvSpPr>
            <p:cNvPr id="722"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8"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8"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6"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2"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3"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1"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1"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2"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7"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31" name="Google Shape;422;p2"/>
          <p:cNvGrpSpPr/>
          <p:nvPr/>
        </p:nvGrpSpPr>
        <p:grpSpPr>
          <a:xfrm rot="10800000">
            <a:off x="8489725" y="38264"/>
            <a:ext cx="3079760" cy="6781736"/>
            <a:chOff x="1287725" y="238125"/>
            <a:chExt cx="2379050" cy="5238750"/>
          </a:xfrm>
        </p:grpSpPr>
        <p:sp>
          <p:nvSpPr>
            <p:cNvPr id="932"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8"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9"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0"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6"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47488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Google Shape;1565;p5"/>
          <p:cNvSpPr txBox="1">
            <a:spLocks noGrp="1"/>
          </p:cNvSpPr>
          <p:nvPr>
            <p:ph type="body" idx="1"/>
          </p:nvPr>
        </p:nvSpPr>
        <p:spPr>
          <a:xfrm>
            <a:off x="957733" y="2311400"/>
            <a:ext cx="9014800" cy="39740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Clr>
                <a:schemeClr val="accent2"/>
              </a:buClr>
              <a:buSzPts val="2400"/>
              <a:buChar char="▪"/>
              <a:defRPr>
                <a:solidFill>
                  <a:schemeClr val="accent5"/>
                </a:solidFill>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a:t>Edit Master text styles</a:t>
            </a:r>
          </a:p>
        </p:txBody>
      </p:sp>
      <p:grpSp>
        <p:nvGrpSpPr>
          <p:cNvPr id="1566" name="Google Shape;1566;p5"/>
          <p:cNvGrpSpPr/>
          <p:nvPr/>
        </p:nvGrpSpPr>
        <p:grpSpPr>
          <a:xfrm rot="10800000">
            <a:off x="11801983" y="38276"/>
            <a:ext cx="352016" cy="6781736"/>
            <a:chOff x="5307800" y="238125"/>
            <a:chExt cx="271925" cy="5238750"/>
          </a:xfrm>
          <a:solidFill>
            <a:schemeClr val="bg2"/>
          </a:solidFill>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24" name="Google Shape;1624;p5"/>
          <p:cNvGrpSpPr/>
          <p:nvPr/>
        </p:nvGrpSpPr>
        <p:grpSpPr>
          <a:xfrm rot="10800000">
            <a:off x="10438095" y="38276"/>
            <a:ext cx="1521044" cy="6781736"/>
            <a:chOff x="5458325" y="238125"/>
            <a:chExt cx="1174975" cy="5238750"/>
          </a:xfrm>
          <a:solidFill>
            <a:schemeClr val="accent1"/>
          </a:solidFill>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87" name="Google Shape;1687;p5"/>
          <p:cNvGrpSpPr/>
          <p:nvPr/>
        </p:nvGrpSpPr>
        <p:grpSpPr>
          <a:xfrm rot="10800000">
            <a:off x="10243269" y="38276"/>
            <a:ext cx="1326185" cy="6586909"/>
            <a:chOff x="5759350" y="388625"/>
            <a:chExt cx="1024450" cy="5088250"/>
          </a:xfrm>
          <a:solidFill>
            <a:schemeClr val="accent2"/>
          </a:solidFill>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89" name="Google Shape;1789;p5"/>
          <p:cNvGrpSpPr/>
          <p:nvPr/>
        </p:nvGrpSpPr>
        <p:grpSpPr>
          <a:xfrm rot="10800000">
            <a:off x="10243269" y="38276"/>
            <a:ext cx="1521044" cy="6781736"/>
            <a:chOff x="5608825" y="238125"/>
            <a:chExt cx="1174975" cy="5238750"/>
          </a:xfrm>
          <a:solidFill>
            <a:schemeClr val="accent3"/>
          </a:solidFill>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40" name="Google Shape;1840;p5"/>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solidFill>
                  <a:schemeClr val="accent6"/>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pic>
        <p:nvPicPr>
          <p:cNvPr id="279" name="Picture 2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35" y="6438800"/>
            <a:ext cx="1072325" cy="260595"/>
          </a:xfrm>
          <a:prstGeom prst="rect">
            <a:avLst/>
          </a:prstGeom>
        </p:spPr>
      </p:pic>
    </p:spTree>
    <p:extLst>
      <p:ext uri="{BB962C8B-B14F-4D97-AF65-F5344CB8AC3E}">
        <p14:creationId xmlns:p14="http://schemas.microsoft.com/office/powerpoint/2010/main" val="176087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843" name="Google Shape;1843;p6"/>
          <p:cNvSpPr txBox="1">
            <a:spLocks noGrp="1"/>
          </p:cNvSpPr>
          <p:nvPr>
            <p:ph type="body" idx="1"/>
          </p:nvPr>
        </p:nvSpPr>
        <p:spPr>
          <a:xfrm>
            <a:off x="957733" y="2350200"/>
            <a:ext cx="4323200" cy="41160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2"/>
              </a:buClr>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Edit Master text styles</a:t>
            </a:r>
          </a:p>
        </p:txBody>
      </p:sp>
      <p:sp>
        <p:nvSpPr>
          <p:cNvPr id="1844" name="Google Shape;1844;p6"/>
          <p:cNvSpPr txBox="1">
            <a:spLocks noGrp="1"/>
          </p:cNvSpPr>
          <p:nvPr>
            <p:ph type="body" idx="2"/>
          </p:nvPr>
        </p:nvSpPr>
        <p:spPr>
          <a:xfrm>
            <a:off x="5541428" y="2350200"/>
            <a:ext cx="4323200" cy="41160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2"/>
              </a:buClr>
              <a:buSzPts val="1800"/>
              <a:buChar char="▪"/>
              <a:defRPr sz="2400">
                <a:solidFill>
                  <a:schemeClr val="accent5"/>
                </a:solidFill>
              </a:defRPr>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Edit Master text styles</a:t>
            </a:r>
          </a:p>
        </p:txBody>
      </p:sp>
      <p:sp>
        <p:nvSpPr>
          <p:cNvPr id="2119" name="Google Shape;2119;p6"/>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grpSp>
        <p:nvGrpSpPr>
          <p:cNvPr id="280" name="Google Shape;1566;p5"/>
          <p:cNvGrpSpPr/>
          <p:nvPr/>
        </p:nvGrpSpPr>
        <p:grpSpPr>
          <a:xfrm rot="10800000">
            <a:off x="11801983" y="38276"/>
            <a:ext cx="352016" cy="6781736"/>
            <a:chOff x="5307800" y="238125"/>
            <a:chExt cx="271925" cy="5238750"/>
          </a:xfrm>
          <a:solidFill>
            <a:schemeClr val="bg2"/>
          </a:solidFill>
        </p:grpSpPr>
        <p:sp>
          <p:nvSpPr>
            <p:cNvPr id="281"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8" name="Google Shape;1624;p5"/>
          <p:cNvGrpSpPr/>
          <p:nvPr/>
        </p:nvGrpSpPr>
        <p:grpSpPr>
          <a:xfrm rot="10800000">
            <a:off x="10438095" y="38276"/>
            <a:ext cx="1521044" cy="6781736"/>
            <a:chOff x="5458325" y="238125"/>
            <a:chExt cx="1174975" cy="5238750"/>
          </a:xfrm>
          <a:solidFill>
            <a:schemeClr val="accent1"/>
          </a:solidFill>
        </p:grpSpPr>
        <p:sp>
          <p:nvSpPr>
            <p:cNvPr id="339"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01" name="Google Shape;1687;p5"/>
          <p:cNvGrpSpPr/>
          <p:nvPr/>
        </p:nvGrpSpPr>
        <p:grpSpPr>
          <a:xfrm rot="10800000">
            <a:off x="10243269" y="38276"/>
            <a:ext cx="1326185" cy="6586909"/>
            <a:chOff x="5759350" y="388625"/>
            <a:chExt cx="1024450" cy="5088250"/>
          </a:xfrm>
          <a:solidFill>
            <a:schemeClr val="accent2"/>
          </a:solidFill>
        </p:grpSpPr>
        <p:sp>
          <p:nvSpPr>
            <p:cNvPr id="402"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3" name="Google Shape;1789;p5"/>
          <p:cNvGrpSpPr/>
          <p:nvPr/>
        </p:nvGrpSpPr>
        <p:grpSpPr>
          <a:xfrm rot="10800000">
            <a:off x="10243269" y="38276"/>
            <a:ext cx="1521044" cy="6781736"/>
            <a:chOff x="5608825" y="238125"/>
            <a:chExt cx="1174975" cy="5238750"/>
          </a:xfrm>
          <a:solidFill>
            <a:schemeClr val="accent3"/>
          </a:solidFill>
        </p:grpSpPr>
        <p:sp>
          <p:nvSpPr>
            <p:cNvPr id="504"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2"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3"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554" name="Picture 5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35" y="6438800"/>
            <a:ext cx="1072325" cy="260595"/>
          </a:xfrm>
          <a:prstGeom prst="rect">
            <a:avLst/>
          </a:prstGeom>
        </p:spPr>
      </p:pic>
    </p:spTree>
    <p:extLst>
      <p:ext uri="{BB962C8B-B14F-4D97-AF65-F5344CB8AC3E}">
        <p14:creationId xmlns:p14="http://schemas.microsoft.com/office/powerpoint/2010/main" val="187930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20"/>
        <p:cNvGrpSpPr/>
        <p:nvPr/>
      </p:nvGrpSpPr>
      <p:grpSpPr>
        <a:xfrm>
          <a:off x="0" y="0"/>
          <a:ext cx="0" cy="0"/>
          <a:chOff x="0" y="0"/>
          <a:chExt cx="0" cy="0"/>
        </a:xfrm>
      </p:grpSpPr>
      <p:sp>
        <p:nvSpPr>
          <p:cNvPr id="2121" name="Google Shape;2121;p7"/>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dirty="0"/>
          </a:p>
        </p:txBody>
      </p:sp>
      <p:sp>
        <p:nvSpPr>
          <p:cNvPr id="2122" name="Google Shape;2122;p7"/>
          <p:cNvSpPr txBox="1">
            <a:spLocks noGrp="1"/>
          </p:cNvSpPr>
          <p:nvPr>
            <p:ph type="body" idx="1"/>
          </p:nvPr>
        </p:nvSpPr>
        <p:spPr>
          <a:xfrm>
            <a:off x="957733" y="2340633"/>
            <a:ext cx="2905600" cy="4125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Clr>
                <a:schemeClr val="accent2"/>
              </a:buClr>
              <a:buSzPts val="1600"/>
              <a:buChar char="▪"/>
              <a:defRPr sz="2133">
                <a:solidFill>
                  <a:schemeClr val="accent5"/>
                </a:solidFill>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123" name="Google Shape;2123;p7"/>
          <p:cNvSpPr txBox="1">
            <a:spLocks noGrp="1"/>
          </p:cNvSpPr>
          <p:nvPr>
            <p:ph type="body" idx="2"/>
          </p:nvPr>
        </p:nvSpPr>
        <p:spPr>
          <a:xfrm>
            <a:off x="4012351" y="2340633"/>
            <a:ext cx="2905600" cy="4125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Clr>
                <a:schemeClr val="accent2"/>
              </a:buClr>
              <a:buSzPts val="1600"/>
              <a:buChar char="▪"/>
              <a:defRPr sz="2133">
                <a:solidFill>
                  <a:schemeClr val="accent5"/>
                </a:solidFill>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124" name="Google Shape;2124;p7"/>
          <p:cNvSpPr txBox="1">
            <a:spLocks noGrp="1"/>
          </p:cNvSpPr>
          <p:nvPr>
            <p:ph type="body" idx="3"/>
          </p:nvPr>
        </p:nvSpPr>
        <p:spPr>
          <a:xfrm>
            <a:off x="7066968" y="2340633"/>
            <a:ext cx="2905600" cy="4125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Clr>
                <a:schemeClr val="accent2"/>
              </a:buClr>
              <a:buSzPts val="1600"/>
              <a:buChar char="▪"/>
              <a:defRPr sz="2133">
                <a:solidFill>
                  <a:schemeClr val="accent5"/>
                </a:solidFill>
              </a:defRPr>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399" name="Google Shape;2399;p7"/>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grpSp>
        <p:nvGrpSpPr>
          <p:cNvPr id="281" name="Google Shape;1566;p5"/>
          <p:cNvGrpSpPr/>
          <p:nvPr/>
        </p:nvGrpSpPr>
        <p:grpSpPr>
          <a:xfrm rot="10800000">
            <a:off x="11801983" y="38276"/>
            <a:ext cx="352016" cy="6781736"/>
            <a:chOff x="5307800" y="238125"/>
            <a:chExt cx="271925" cy="5238750"/>
          </a:xfrm>
          <a:solidFill>
            <a:schemeClr val="bg2"/>
          </a:solidFill>
        </p:grpSpPr>
        <p:sp>
          <p:nvSpPr>
            <p:cNvPr id="282"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9" name="Google Shape;1624;p5"/>
          <p:cNvGrpSpPr/>
          <p:nvPr/>
        </p:nvGrpSpPr>
        <p:grpSpPr>
          <a:xfrm rot="10800000">
            <a:off x="10438095" y="38276"/>
            <a:ext cx="1521044" cy="6781736"/>
            <a:chOff x="5458325" y="238125"/>
            <a:chExt cx="1174975" cy="5238750"/>
          </a:xfrm>
          <a:solidFill>
            <a:schemeClr val="accent1"/>
          </a:solidFill>
        </p:grpSpPr>
        <p:sp>
          <p:nvSpPr>
            <p:cNvPr id="340"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02" name="Google Shape;1687;p5"/>
          <p:cNvGrpSpPr/>
          <p:nvPr/>
        </p:nvGrpSpPr>
        <p:grpSpPr>
          <a:xfrm rot="10800000">
            <a:off x="10243269" y="38276"/>
            <a:ext cx="1326185" cy="6586909"/>
            <a:chOff x="5759350" y="388625"/>
            <a:chExt cx="1024450" cy="5088250"/>
          </a:xfrm>
          <a:solidFill>
            <a:schemeClr val="accent2"/>
          </a:solidFill>
        </p:grpSpPr>
        <p:sp>
          <p:nvSpPr>
            <p:cNvPr id="403"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4" name="Google Shape;1789;p5"/>
          <p:cNvGrpSpPr/>
          <p:nvPr/>
        </p:nvGrpSpPr>
        <p:grpSpPr>
          <a:xfrm rot="10800000">
            <a:off x="10243269" y="38276"/>
            <a:ext cx="1521044" cy="6781736"/>
            <a:chOff x="5608825" y="238125"/>
            <a:chExt cx="1174975" cy="5238750"/>
          </a:xfrm>
          <a:solidFill>
            <a:schemeClr val="accent3"/>
          </a:solidFill>
        </p:grpSpPr>
        <p:sp>
          <p:nvSpPr>
            <p:cNvPr id="505"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2"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3"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4"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555" name="Picture 5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35" y="6438800"/>
            <a:ext cx="1072325" cy="260595"/>
          </a:xfrm>
          <a:prstGeom prst="rect">
            <a:avLst/>
          </a:prstGeom>
        </p:spPr>
      </p:pic>
    </p:spTree>
    <p:extLst>
      <p:ext uri="{BB962C8B-B14F-4D97-AF65-F5344CB8AC3E}">
        <p14:creationId xmlns:p14="http://schemas.microsoft.com/office/powerpoint/2010/main" val="209970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00"/>
        <p:cNvGrpSpPr/>
        <p:nvPr/>
      </p:nvGrpSpPr>
      <p:grpSpPr>
        <a:xfrm>
          <a:off x="0" y="0"/>
          <a:ext cx="0" cy="0"/>
          <a:chOff x="0" y="0"/>
          <a:chExt cx="0" cy="0"/>
        </a:xfrm>
      </p:grpSpPr>
      <p:sp>
        <p:nvSpPr>
          <p:cNvPr id="2401" name="Google Shape;2401;p8"/>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2676" name="Google Shape;2676;p8"/>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grpSp>
        <p:nvGrpSpPr>
          <p:cNvPr id="278" name="Google Shape;1566;p5"/>
          <p:cNvGrpSpPr/>
          <p:nvPr/>
        </p:nvGrpSpPr>
        <p:grpSpPr>
          <a:xfrm rot="10800000">
            <a:off x="11801983" y="38276"/>
            <a:ext cx="352016" cy="6781736"/>
            <a:chOff x="5307800" y="238125"/>
            <a:chExt cx="271925" cy="5238750"/>
          </a:xfrm>
          <a:solidFill>
            <a:schemeClr val="bg2"/>
          </a:solidFill>
        </p:grpSpPr>
        <p:sp>
          <p:nvSpPr>
            <p:cNvPr id="279"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6" name="Google Shape;1624;p5"/>
          <p:cNvGrpSpPr/>
          <p:nvPr/>
        </p:nvGrpSpPr>
        <p:grpSpPr>
          <a:xfrm rot="10800000">
            <a:off x="10438095" y="38276"/>
            <a:ext cx="1521044" cy="6781736"/>
            <a:chOff x="5458325" y="238125"/>
            <a:chExt cx="1174975" cy="5238750"/>
          </a:xfrm>
          <a:solidFill>
            <a:schemeClr val="accent1"/>
          </a:solidFill>
        </p:grpSpPr>
        <p:sp>
          <p:nvSpPr>
            <p:cNvPr id="337"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9" name="Google Shape;1687;p5"/>
          <p:cNvGrpSpPr/>
          <p:nvPr/>
        </p:nvGrpSpPr>
        <p:grpSpPr>
          <a:xfrm rot="10800000">
            <a:off x="10243269" y="38276"/>
            <a:ext cx="1326185" cy="6586909"/>
            <a:chOff x="5759350" y="388625"/>
            <a:chExt cx="1024450" cy="5088250"/>
          </a:xfrm>
          <a:solidFill>
            <a:schemeClr val="accent2"/>
          </a:solidFill>
        </p:grpSpPr>
        <p:sp>
          <p:nvSpPr>
            <p:cNvPr id="400"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1" name="Google Shape;1789;p5"/>
          <p:cNvGrpSpPr/>
          <p:nvPr/>
        </p:nvGrpSpPr>
        <p:grpSpPr>
          <a:xfrm rot="10800000">
            <a:off x="10243269" y="38276"/>
            <a:ext cx="1521044" cy="6781736"/>
            <a:chOff x="5608825" y="238125"/>
            <a:chExt cx="1174975" cy="5238750"/>
          </a:xfrm>
          <a:solidFill>
            <a:schemeClr val="accent3"/>
          </a:solidFill>
        </p:grpSpPr>
        <p:sp>
          <p:nvSpPr>
            <p:cNvPr id="502"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35" y="6438800"/>
            <a:ext cx="1072325" cy="260595"/>
          </a:xfrm>
          <a:prstGeom prst="rect">
            <a:avLst/>
          </a:prstGeom>
        </p:spPr>
      </p:pic>
    </p:spTree>
    <p:extLst>
      <p:ext uri="{BB962C8B-B14F-4D97-AF65-F5344CB8AC3E}">
        <p14:creationId xmlns:p14="http://schemas.microsoft.com/office/powerpoint/2010/main" val="300841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77"/>
        <p:cNvGrpSpPr/>
        <p:nvPr/>
      </p:nvGrpSpPr>
      <p:grpSpPr>
        <a:xfrm>
          <a:off x="0" y="0"/>
          <a:ext cx="0" cy="0"/>
          <a:chOff x="0" y="0"/>
          <a:chExt cx="0" cy="0"/>
        </a:xfrm>
      </p:grpSpPr>
      <p:sp>
        <p:nvSpPr>
          <p:cNvPr id="2678" name="Google Shape;2678;p9"/>
          <p:cNvSpPr txBox="1">
            <a:spLocks noGrp="1"/>
          </p:cNvSpPr>
          <p:nvPr>
            <p:ph type="body" idx="1"/>
          </p:nvPr>
        </p:nvSpPr>
        <p:spPr>
          <a:xfrm>
            <a:off x="833233" y="5570267"/>
            <a:ext cx="9012400" cy="6928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SzPts val="1800"/>
              <a:buNone/>
              <a:defRPr sz="2400">
                <a:solidFill>
                  <a:schemeClr val="accent5"/>
                </a:solidFill>
              </a:defRPr>
            </a:lvl1pPr>
          </a:lstStyle>
          <a:p>
            <a:pPr lvl="0"/>
            <a:r>
              <a:rPr lang="en-US"/>
              <a:t>Edit Master text styles</a:t>
            </a:r>
          </a:p>
        </p:txBody>
      </p:sp>
      <p:sp>
        <p:nvSpPr>
          <p:cNvPr id="2953" name="Google Shape;2953;p9"/>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grpSp>
        <p:nvGrpSpPr>
          <p:cNvPr id="278" name="Google Shape;1566;p5"/>
          <p:cNvGrpSpPr/>
          <p:nvPr/>
        </p:nvGrpSpPr>
        <p:grpSpPr>
          <a:xfrm rot="10800000">
            <a:off x="11801983" y="38276"/>
            <a:ext cx="352016" cy="6781736"/>
            <a:chOff x="5307800" y="238125"/>
            <a:chExt cx="271925" cy="5238750"/>
          </a:xfrm>
          <a:solidFill>
            <a:schemeClr val="bg2"/>
          </a:solidFill>
        </p:grpSpPr>
        <p:sp>
          <p:nvSpPr>
            <p:cNvPr id="279"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6" name="Google Shape;1624;p5"/>
          <p:cNvGrpSpPr/>
          <p:nvPr/>
        </p:nvGrpSpPr>
        <p:grpSpPr>
          <a:xfrm rot="10800000">
            <a:off x="10438095" y="38276"/>
            <a:ext cx="1521044" cy="6781736"/>
            <a:chOff x="5458325" y="238125"/>
            <a:chExt cx="1174975" cy="5238750"/>
          </a:xfrm>
          <a:solidFill>
            <a:schemeClr val="accent1"/>
          </a:solidFill>
        </p:grpSpPr>
        <p:sp>
          <p:nvSpPr>
            <p:cNvPr id="337"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9" name="Google Shape;1687;p5"/>
          <p:cNvGrpSpPr/>
          <p:nvPr/>
        </p:nvGrpSpPr>
        <p:grpSpPr>
          <a:xfrm rot="10800000">
            <a:off x="10243269" y="38276"/>
            <a:ext cx="1326185" cy="6586909"/>
            <a:chOff x="5759350" y="388625"/>
            <a:chExt cx="1024450" cy="5088250"/>
          </a:xfrm>
          <a:solidFill>
            <a:schemeClr val="accent2"/>
          </a:solidFill>
        </p:grpSpPr>
        <p:sp>
          <p:nvSpPr>
            <p:cNvPr id="400"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1" name="Google Shape;1789;p5"/>
          <p:cNvGrpSpPr/>
          <p:nvPr/>
        </p:nvGrpSpPr>
        <p:grpSpPr>
          <a:xfrm rot="10800000">
            <a:off x="10243269" y="38276"/>
            <a:ext cx="1521044" cy="6781736"/>
            <a:chOff x="5608825" y="238125"/>
            <a:chExt cx="1174975" cy="5238750"/>
          </a:xfrm>
          <a:solidFill>
            <a:schemeClr val="accent3"/>
          </a:solidFill>
        </p:grpSpPr>
        <p:sp>
          <p:nvSpPr>
            <p:cNvPr id="502"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552" name="Picture 5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35" y="6438800"/>
            <a:ext cx="1072325" cy="260595"/>
          </a:xfrm>
          <a:prstGeom prst="rect">
            <a:avLst/>
          </a:prstGeom>
        </p:spPr>
      </p:pic>
    </p:spTree>
    <p:extLst>
      <p:ext uri="{BB962C8B-B14F-4D97-AF65-F5344CB8AC3E}">
        <p14:creationId xmlns:p14="http://schemas.microsoft.com/office/powerpoint/2010/main" val="27411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3229" name="Google Shape;3229;p10"/>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t>‹#›</a:t>
            </a:fld>
            <a:endParaRPr lang="en-US" dirty="0"/>
          </a:p>
        </p:txBody>
      </p:sp>
      <p:grpSp>
        <p:nvGrpSpPr>
          <p:cNvPr id="277" name="Google Shape;1566;p5"/>
          <p:cNvGrpSpPr/>
          <p:nvPr/>
        </p:nvGrpSpPr>
        <p:grpSpPr>
          <a:xfrm rot="10800000">
            <a:off x="11801983" y="38276"/>
            <a:ext cx="352016" cy="6781736"/>
            <a:chOff x="5307800" y="238125"/>
            <a:chExt cx="271925" cy="5238750"/>
          </a:xfrm>
          <a:solidFill>
            <a:schemeClr val="bg2"/>
          </a:solidFill>
        </p:grpSpPr>
        <p:sp>
          <p:nvSpPr>
            <p:cNvPr id="278"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5" name="Google Shape;1624;p5"/>
          <p:cNvGrpSpPr/>
          <p:nvPr/>
        </p:nvGrpSpPr>
        <p:grpSpPr>
          <a:xfrm rot="10800000">
            <a:off x="10438095" y="38276"/>
            <a:ext cx="1521044" cy="6781736"/>
            <a:chOff x="5458325" y="238125"/>
            <a:chExt cx="1174975" cy="5238750"/>
          </a:xfrm>
          <a:solidFill>
            <a:schemeClr val="accent1"/>
          </a:solidFill>
        </p:grpSpPr>
        <p:sp>
          <p:nvSpPr>
            <p:cNvPr id="336"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 name="Google Shape;1687;p5"/>
          <p:cNvGrpSpPr/>
          <p:nvPr/>
        </p:nvGrpSpPr>
        <p:grpSpPr>
          <a:xfrm rot="10800000">
            <a:off x="10243269" y="38276"/>
            <a:ext cx="1326185" cy="6586909"/>
            <a:chOff x="5759350" y="388625"/>
            <a:chExt cx="1024450" cy="5088250"/>
          </a:xfrm>
          <a:solidFill>
            <a:schemeClr val="accent2"/>
          </a:solidFill>
        </p:grpSpPr>
        <p:sp>
          <p:nvSpPr>
            <p:cNvPr id="399"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0" name="Google Shape;1789;p5"/>
          <p:cNvGrpSpPr/>
          <p:nvPr/>
        </p:nvGrpSpPr>
        <p:grpSpPr>
          <a:xfrm rot="10800000">
            <a:off x="10243269" y="38276"/>
            <a:ext cx="1521044" cy="6781736"/>
            <a:chOff x="5608825" y="238125"/>
            <a:chExt cx="1174975" cy="5238750"/>
          </a:xfrm>
          <a:solidFill>
            <a:schemeClr val="accent3"/>
          </a:solidFill>
        </p:grpSpPr>
        <p:sp>
          <p:nvSpPr>
            <p:cNvPr id="501"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4"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551" name="Picture 5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35" y="6438800"/>
            <a:ext cx="1072325" cy="260595"/>
          </a:xfrm>
          <a:prstGeom prst="rect">
            <a:avLst/>
          </a:prstGeom>
        </p:spPr>
      </p:pic>
    </p:spTree>
    <p:extLst>
      <p:ext uri="{BB962C8B-B14F-4D97-AF65-F5344CB8AC3E}">
        <p14:creationId xmlns:p14="http://schemas.microsoft.com/office/powerpoint/2010/main" val="189364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733" y="985833"/>
            <a:ext cx="9014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1pPr>
            <a:lvl2pPr lvl="1">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2pPr>
            <a:lvl3pPr lvl="2">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3pPr>
            <a:lvl4pPr lvl="3">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4pPr>
            <a:lvl5pPr lvl="4">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5pPr>
            <a:lvl6pPr lvl="5">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6pPr>
            <a:lvl7pPr lvl="6">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7pPr>
            <a:lvl8pPr lvl="7">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8pPr>
            <a:lvl9pPr lvl="8">
              <a:spcBef>
                <a:spcPts val="0"/>
              </a:spcBef>
              <a:spcAft>
                <a:spcPts val="0"/>
              </a:spcAft>
              <a:buClr>
                <a:srgbClr val="0B87A1"/>
              </a:buClr>
              <a:buSzPts val="3600"/>
              <a:buFont typeface="Tahoma"/>
              <a:buNone/>
              <a:defRPr sz="3600">
                <a:solidFill>
                  <a:srgbClr val="0B87A1"/>
                </a:solidFill>
                <a:latin typeface="Tahoma"/>
                <a:ea typeface="Tahoma"/>
                <a:cs typeface="Tahoma"/>
                <a:sym typeface="Tahoma"/>
              </a:defRPr>
            </a:lvl9pPr>
          </a:lstStyle>
          <a:p>
            <a:endParaRPr dirty="0"/>
          </a:p>
        </p:txBody>
      </p:sp>
      <p:sp>
        <p:nvSpPr>
          <p:cNvPr id="7" name="Google Shape;7;p1"/>
          <p:cNvSpPr txBox="1">
            <a:spLocks noGrp="1"/>
          </p:cNvSpPr>
          <p:nvPr>
            <p:ph type="body" idx="1"/>
          </p:nvPr>
        </p:nvSpPr>
        <p:spPr>
          <a:xfrm>
            <a:off x="957733" y="2311400"/>
            <a:ext cx="9014800" cy="3974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D3EBD5"/>
              </a:buClr>
              <a:buSzPts val="2400"/>
              <a:buFont typeface="Tahoma"/>
              <a:buChar char="▪"/>
              <a:defRPr sz="2400">
                <a:solidFill>
                  <a:srgbClr val="003B55"/>
                </a:solidFill>
                <a:latin typeface="Tahoma"/>
                <a:ea typeface="Tahoma"/>
                <a:cs typeface="Tahoma"/>
                <a:sym typeface="Tahoma"/>
              </a:defRPr>
            </a:lvl1pPr>
            <a:lvl2pPr marL="914400" lvl="1"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2pPr>
            <a:lvl3pPr marL="1371600" lvl="2"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3pPr>
            <a:lvl4pPr marL="1828800" lvl="3"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4pPr>
            <a:lvl5pPr marL="2286000" lvl="4"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5pPr>
            <a:lvl6pPr marL="2743200" lvl="5"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6pPr>
            <a:lvl7pPr marL="3200400" lvl="6"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7pPr>
            <a:lvl8pPr marL="3657600" lvl="7"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8pPr>
            <a:lvl9pPr marL="4114800" lvl="8" indent="-381000">
              <a:spcBef>
                <a:spcPts val="0"/>
              </a:spcBef>
              <a:spcAft>
                <a:spcPts val="0"/>
              </a:spcAft>
              <a:buClr>
                <a:srgbClr val="D3EBD5"/>
              </a:buClr>
              <a:buSzPts val="2400"/>
              <a:buFont typeface="Tahoma"/>
              <a:buChar char="■"/>
              <a:defRPr sz="2400">
                <a:solidFill>
                  <a:srgbClr val="003B55"/>
                </a:solidFill>
                <a:latin typeface="Tahoma"/>
                <a:ea typeface="Tahoma"/>
                <a:cs typeface="Tahoma"/>
                <a:sym typeface="Tahoma"/>
              </a:defRPr>
            </a:lvl9pPr>
          </a:lstStyle>
          <a:p>
            <a:endParaRPr dirty="0"/>
          </a:p>
        </p:txBody>
      </p:sp>
      <p:sp>
        <p:nvSpPr>
          <p:cNvPr id="8" name="Google Shape;8;p1"/>
          <p:cNvSpPr txBox="1">
            <a:spLocks noGrp="1"/>
          </p:cNvSpPr>
          <p:nvPr>
            <p:ph type="sldNum" idx="12"/>
          </p:nvPr>
        </p:nvSpPr>
        <p:spPr>
          <a:xfrm>
            <a:off x="122041" y="6293601"/>
            <a:ext cx="731600" cy="524800"/>
          </a:xfrm>
          <a:prstGeom prst="rect">
            <a:avLst/>
          </a:prstGeom>
          <a:noFill/>
          <a:ln>
            <a:noFill/>
          </a:ln>
        </p:spPr>
        <p:txBody>
          <a:bodyPr spcFirstLastPara="1" wrap="square" lIns="91425" tIns="91425" rIns="91425" bIns="91425" anchor="ctr" anchorCtr="0">
            <a:noAutofit/>
          </a:bodyPr>
          <a:lstStyle>
            <a:lvl1pPr lvl="0">
              <a:buNone/>
              <a:defRPr sz="1600">
                <a:solidFill>
                  <a:schemeClr val="accent6"/>
                </a:solidFill>
                <a:latin typeface="Tahoma"/>
                <a:ea typeface="Tahoma"/>
                <a:cs typeface="Tahoma"/>
                <a:sym typeface="Tahoma"/>
              </a:defRPr>
            </a:lvl1pPr>
            <a:lvl2pPr lvl="1">
              <a:buNone/>
              <a:defRPr sz="1600">
                <a:solidFill>
                  <a:srgbClr val="0B87A1"/>
                </a:solidFill>
                <a:latin typeface="Tahoma"/>
                <a:ea typeface="Tahoma"/>
                <a:cs typeface="Tahoma"/>
                <a:sym typeface="Tahoma"/>
              </a:defRPr>
            </a:lvl2pPr>
            <a:lvl3pPr lvl="2">
              <a:buNone/>
              <a:defRPr sz="1600">
                <a:solidFill>
                  <a:srgbClr val="0B87A1"/>
                </a:solidFill>
                <a:latin typeface="Tahoma"/>
                <a:ea typeface="Tahoma"/>
                <a:cs typeface="Tahoma"/>
                <a:sym typeface="Tahoma"/>
              </a:defRPr>
            </a:lvl3pPr>
            <a:lvl4pPr lvl="3">
              <a:buNone/>
              <a:defRPr sz="1600">
                <a:solidFill>
                  <a:srgbClr val="0B87A1"/>
                </a:solidFill>
                <a:latin typeface="Tahoma"/>
                <a:ea typeface="Tahoma"/>
                <a:cs typeface="Tahoma"/>
                <a:sym typeface="Tahoma"/>
              </a:defRPr>
            </a:lvl4pPr>
            <a:lvl5pPr lvl="4">
              <a:buNone/>
              <a:defRPr sz="1600">
                <a:solidFill>
                  <a:srgbClr val="0B87A1"/>
                </a:solidFill>
                <a:latin typeface="Tahoma"/>
                <a:ea typeface="Tahoma"/>
                <a:cs typeface="Tahoma"/>
                <a:sym typeface="Tahoma"/>
              </a:defRPr>
            </a:lvl5pPr>
            <a:lvl6pPr lvl="5">
              <a:buNone/>
              <a:defRPr sz="1600">
                <a:solidFill>
                  <a:srgbClr val="0B87A1"/>
                </a:solidFill>
                <a:latin typeface="Tahoma"/>
                <a:ea typeface="Tahoma"/>
                <a:cs typeface="Tahoma"/>
                <a:sym typeface="Tahoma"/>
              </a:defRPr>
            </a:lvl6pPr>
            <a:lvl7pPr lvl="6">
              <a:buNone/>
              <a:defRPr sz="1600">
                <a:solidFill>
                  <a:srgbClr val="0B87A1"/>
                </a:solidFill>
                <a:latin typeface="Tahoma"/>
                <a:ea typeface="Tahoma"/>
                <a:cs typeface="Tahoma"/>
                <a:sym typeface="Tahoma"/>
              </a:defRPr>
            </a:lvl7pPr>
            <a:lvl8pPr lvl="7">
              <a:buNone/>
              <a:defRPr sz="1600">
                <a:solidFill>
                  <a:srgbClr val="0B87A1"/>
                </a:solidFill>
                <a:latin typeface="Tahoma"/>
                <a:ea typeface="Tahoma"/>
                <a:cs typeface="Tahoma"/>
                <a:sym typeface="Tahoma"/>
              </a:defRPr>
            </a:lvl8pPr>
            <a:lvl9pPr lvl="8">
              <a:buNone/>
              <a:defRPr sz="1600">
                <a:solidFill>
                  <a:srgbClr val="0B87A1"/>
                </a:solidFill>
                <a:latin typeface="Tahoma"/>
                <a:ea typeface="Tahoma"/>
                <a:cs typeface="Tahoma"/>
                <a:sym typeface="Tahoma"/>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1338763"/>
      </p:ext>
    </p:extLst>
  </p:cSld>
  <p:clrMap bg1="lt1" tx1="dk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Tahoma"/>
        <a:defRPr sz="1867" b="0" i="0" u="none" strike="noStrike" cap="none">
          <a:solidFill>
            <a:schemeClr val="accent3"/>
          </a:solidFill>
          <a:latin typeface="Tahoma"/>
          <a:ea typeface="Tahoma"/>
          <a:cs typeface="Tahoma"/>
          <a:sym typeface="Tahoma"/>
        </a:defRPr>
      </a:lvl1pPr>
      <a:lvl2pPr marR="0" lvl="1"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2pPr>
      <a:lvl3pPr marR="0" lvl="2"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3pPr>
      <a:lvl4pPr marR="0" lvl="3"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4pPr>
      <a:lvl5pPr marR="0" lvl="4"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5pPr>
      <a:lvl6pPr marR="0" lvl="5"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6pPr>
      <a:lvl7pPr marR="0" lvl="6"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7pPr>
      <a:lvl8pPr marR="0" lvl="7"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8pPr>
      <a:lvl9pPr marR="0" lvl="8"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2"/>
        </a:buClr>
        <a:buFont typeface="Tahoma"/>
        <a:defRPr sz="1867" b="0" i="0" u="none" strike="noStrike" cap="none">
          <a:solidFill>
            <a:schemeClr val="accent5"/>
          </a:solidFill>
          <a:latin typeface="Tahoma"/>
          <a:ea typeface="Tahoma"/>
          <a:cs typeface="Tahoma"/>
          <a:sym typeface="Tahoma"/>
        </a:defRPr>
      </a:lvl1pPr>
      <a:lvl2pPr marR="0" lvl="1"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2pPr>
      <a:lvl3pPr marR="0" lvl="2"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3pPr>
      <a:lvl4pPr marR="0" lvl="3"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4pPr>
      <a:lvl5pPr marR="0" lvl="4"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5pPr>
      <a:lvl6pPr marR="0" lvl="5"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6pPr>
      <a:lvl7pPr marR="0" lvl="6"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7pPr>
      <a:lvl8pPr marR="0" lvl="7"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8pPr>
      <a:lvl9pPr marR="0" lvl="8"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1pPr>
      <a:lvl2pPr marR="0" lvl="1"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2pPr>
      <a:lvl3pPr marR="0" lvl="2"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3pPr>
      <a:lvl4pPr marR="0" lvl="3"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4pPr>
      <a:lvl5pPr marR="0" lvl="4"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5pPr>
      <a:lvl6pPr marR="0" lvl="5"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6pPr>
      <a:lvl7pPr marR="0" lvl="6"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7pPr>
      <a:lvl8pPr marR="0" lvl="7"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8pPr>
      <a:lvl9pPr marR="0" lvl="8" algn="l" rtl="0" eaLnBrk="1" hangingPunct="1">
        <a:lnSpc>
          <a:spcPct val="100000"/>
        </a:lnSpc>
        <a:spcBef>
          <a:spcPts val="0"/>
        </a:spcBef>
        <a:spcAft>
          <a:spcPts val="0"/>
        </a:spcAft>
        <a:buClr>
          <a:srgbClr val="000000"/>
        </a:buClr>
        <a:buFont typeface="Tahoma"/>
        <a:defRPr sz="1867" b="0" i="0" u="none" strike="noStrike" cap="none">
          <a:solidFill>
            <a:srgbClr val="000000"/>
          </a:solidFill>
          <a:latin typeface="Tahoma"/>
          <a:ea typeface="Tahoma"/>
          <a:cs typeface="Tahoma"/>
          <a:sym typeface="Taho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Disp-med-ppe.jpg" TargetMode="External"/><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xels.com/photo/letter-tiles-arranged-in-text-stay-home-on-table-4200746/" TargetMode="External"/><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6JrEeR5OXiE-" TargetMode="External"/><Relationship Id="rId1" Type="http://schemas.openxmlformats.org/officeDocument/2006/relationships/slideLayout" Target="../slideLayouts/slideLayout10.xml"/><Relationship Id="rId4" Type="http://schemas.openxmlformats.org/officeDocument/2006/relationships/hyperlink" Target="https://www.susanlebelyoung.com/life-unwound-handwashing-as-pau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Infection Control</a:t>
            </a:r>
          </a:p>
        </p:txBody>
      </p:sp>
      <p:sp>
        <p:nvSpPr>
          <p:cNvPr id="3" name="Subtitle 2"/>
          <p:cNvSpPr>
            <a:spLocks noGrp="1"/>
          </p:cNvSpPr>
          <p:nvPr>
            <p:ph type="subTitle" idx="4294967295"/>
          </p:nvPr>
        </p:nvSpPr>
        <p:spPr>
          <a:xfrm>
            <a:off x="8991600" y="4959350"/>
            <a:ext cx="3200400" cy="1463675"/>
          </a:xfrm>
        </p:spPr>
        <p:txBody>
          <a:bodyPr/>
          <a:lstStyle/>
          <a:p>
            <a:r>
              <a:rPr lang="en-US" dirty="0"/>
              <a:t>Volunteer Training 2020</a:t>
            </a:r>
          </a:p>
        </p:txBody>
      </p:sp>
      <p:sp>
        <p:nvSpPr>
          <p:cNvPr id="4" name="TextBox 3">
            <a:extLst>
              <a:ext uri="{FF2B5EF4-FFF2-40B4-BE49-F238E27FC236}">
                <a16:creationId xmlns:a16="http://schemas.microsoft.com/office/drawing/2014/main" id="{81C8EDE4-9526-46FB-8E87-344B86B0BA2D}"/>
              </a:ext>
            </a:extLst>
          </p:cNvPr>
          <p:cNvSpPr txBox="1"/>
          <p:nvPr/>
        </p:nvSpPr>
        <p:spPr>
          <a:xfrm>
            <a:off x="1016000" y="3825025"/>
            <a:ext cx="6363594" cy="400110"/>
          </a:xfrm>
          <a:prstGeom prst="rect">
            <a:avLst/>
          </a:prstGeom>
          <a:noFill/>
        </p:spPr>
        <p:txBody>
          <a:bodyPr wrap="square" rtlCol="0">
            <a:spAutoFit/>
          </a:bodyPr>
          <a:lstStyle/>
          <a:p>
            <a:r>
              <a:rPr lang="en-US" sz="2000" dirty="0">
                <a:solidFill>
                  <a:schemeClr val="tx2"/>
                </a:solidFill>
              </a:rPr>
              <a:t>Volunteer </a:t>
            </a:r>
            <a:r>
              <a:rPr lang="en-US" sz="2000">
                <a:solidFill>
                  <a:schemeClr val="tx2"/>
                </a:solidFill>
              </a:rPr>
              <a:t>Training 2024</a:t>
            </a:r>
            <a:endParaRPr lang="en-US" sz="2000" dirty="0">
              <a:solidFill>
                <a:schemeClr val="tx2"/>
              </a:solidFill>
            </a:endParaRPr>
          </a:p>
        </p:txBody>
      </p:sp>
    </p:spTree>
    <p:extLst>
      <p:ext uri="{BB962C8B-B14F-4D97-AF65-F5344CB8AC3E}">
        <p14:creationId xmlns:p14="http://schemas.microsoft.com/office/powerpoint/2010/main" val="73561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7733" y="393166"/>
            <a:ext cx="9014800" cy="1143200"/>
          </a:xfrm>
        </p:spPr>
        <p:txBody>
          <a:bodyPr/>
          <a:lstStyle/>
          <a:p>
            <a:r>
              <a:rPr lang="en-US" dirty="0"/>
              <a:t>Handwashing With Foam Or Alcohol Rub</a:t>
            </a:r>
          </a:p>
        </p:txBody>
      </p:sp>
      <p:sp>
        <p:nvSpPr>
          <p:cNvPr id="6" name="Content Placeholder 5"/>
          <p:cNvSpPr>
            <a:spLocks noGrp="1"/>
          </p:cNvSpPr>
          <p:nvPr>
            <p:ph type="body" idx="1"/>
          </p:nvPr>
        </p:nvSpPr>
        <p:spPr>
          <a:xfrm>
            <a:off x="1465733" y="1531799"/>
            <a:ext cx="4323200" cy="4116000"/>
          </a:xfrm>
        </p:spPr>
        <p:txBody>
          <a:bodyPr/>
          <a:lstStyle/>
          <a:p>
            <a:pPr marL="0" indent="0">
              <a:buClrTx/>
              <a:buNone/>
            </a:pPr>
            <a:r>
              <a:rPr lang="en-US" b="1" dirty="0"/>
              <a:t>Preferred and most effective method if hands are not soiled.</a:t>
            </a:r>
          </a:p>
          <a:p>
            <a:pPr>
              <a:buClrTx/>
              <a:buFont typeface="Wingdings" panose="05000000000000000000" pitchFamily="2" charset="2"/>
              <a:buChar char="Ø"/>
            </a:pPr>
            <a:r>
              <a:rPr lang="en-US" dirty="0"/>
              <a:t>  Apply product to one hand using amount recommended by manufacturer</a:t>
            </a:r>
          </a:p>
          <a:p>
            <a:pPr>
              <a:buClrTx/>
              <a:buFont typeface="Wingdings" panose="05000000000000000000" pitchFamily="2" charset="2"/>
              <a:buChar char="Ø"/>
            </a:pPr>
            <a:r>
              <a:rPr lang="en-US" dirty="0"/>
              <a:t>  Rub hands together covering all surfaces of the hands and fingers, focusing on the fingertips and fingernails , until hands are dry</a:t>
            </a:r>
          </a:p>
        </p:txBody>
      </p:sp>
      <p:pic>
        <p:nvPicPr>
          <p:cNvPr id="8" name="Picture 7" descr="Purell &lt;strong&gt;hand&lt;/strong&gt; &lt;strong&gt;sanitizer&lt;/strong&gt; gel in bottle | Explore D Coetze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933" y="2258779"/>
            <a:ext cx="2618660" cy="3931920"/>
          </a:xfrm>
          <a:prstGeom prst="rect">
            <a:avLst/>
          </a:prstGeom>
        </p:spPr>
      </p:pic>
    </p:spTree>
    <p:extLst>
      <p:ext uri="{BB962C8B-B14F-4D97-AF65-F5344CB8AC3E}">
        <p14:creationId xmlns:p14="http://schemas.microsoft.com/office/powerpoint/2010/main" val="246812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4188"/>
            <a:ext cx="10076329" cy="1143000"/>
          </a:xfrm>
        </p:spPr>
        <p:txBody>
          <a:bodyPr/>
          <a:lstStyle/>
          <a:p>
            <a:r>
              <a:rPr lang="en-US"/>
              <a:t>Preventative Measures</a:t>
            </a:r>
            <a:endParaRPr lang="en-US" dirty="0"/>
          </a:p>
        </p:txBody>
      </p:sp>
      <p:sp>
        <p:nvSpPr>
          <p:cNvPr id="3" name="Content Placeholder 2"/>
          <p:cNvSpPr>
            <a:spLocks noGrp="1"/>
          </p:cNvSpPr>
          <p:nvPr>
            <p:ph type="body" idx="4294967295"/>
          </p:nvPr>
        </p:nvSpPr>
        <p:spPr>
          <a:xfrm>
            <a:off x="2479513" y="2255832"/>
            <a:ext cx="7722322" cy="4216686"/>
          </a:xfrm>
        </p:spPr>
        <p:txBody>
          <a:bodyPr/>
          <a:lstStyle/>
          <a:p>
            <a:pPr lvl="0">
              <a:lnSpc>
                <a:spcPct val="100000"/>
              </a:lnSpc>
              <a:spcBef>
                <a:spcPct val="50000"/>
              </a:spcBef>
              <a:spcAft>
                <a:spcPts val="1200"/>
              </a:spcAft>
              <a:buClrTx/>
              <a:buSzTx/>
              <a:buFont typeface="Wingdings" panose="05000000000000000000" pitchFamily="2" charset="2"/>
              <a:buChar char="Ø"/>
            </a:pPr>
            <a:r>
              <a:rPr lang="en-US" altLang="en-US" sz="1800" dirty="0">
                <a:solidFill>
                  <a:prstClr val="black"/>
                </a:solidFill>
                <a:latin typeface="Calibri"/>
              </a:rPr>
              <a:t>Standard Precautions assume that areas of the body have germs which, if transmitted to others, could cause disease.</a:t>
            </a:r>
          </a:p>
          <a:p>
            <a:pPr marL="742950" lvl="1" indent="-285750">
              <a:lnSpc>
                <a:spcPct val="100000"/>
              </a:lnSpc>
              <a:spcBef>
                <a:spcPct val="50000"/>
              </a:spcBef>
              <a:spcAft>
                <a:spcPts val="1200"/>
              </a:spcAft>
              <a:buClrTx/>
              <a:buFont typeface="Wingdings" panose="05000000000000000000" pitchFamily="2" charset="2"/>
              <a:buChar char="v"/>
            </a:pPr>
            <a:r>
              <a:rPr lang="en-US" altLang="en-US" sz="1800" dirty="0">
                <a:solidFill>
                  <a:prstClr val="black"/>
                </a:solidFill>
                <a:latin typeface="Calibri"/>
              </a:rPr>
              <a:t>These areas include mucous membranes, moist areas of body, broken skin, anything wet coming from the body, and any medical devices that drain fluids </a:t>
            </a:r>
            <a:br>
              <a:rPr lang="en-US" altLang="en-US" sz="1800" dirty="0">
                <a:solidFill>
                  <a:prstClr val="black"/>
                </a:solidFill>
                <a:latin typeface="Calibri"/>
              </a:rPr>
            </a:br>
            <a:r>
              <a:rPr lang="en-US" altLang="en-US" sz="1800" dirty="0">
                <a:solidFill>
                  <a:prstClr val="black"/>
                </a:solidFill>
                <a:latin typeface="Calibri"/>
              </a:rPr>
              <a:t>from the body.</a:t>
            </a:r>
          </a:p>
          <a:p>
            <a:pPr lvl="0">
              <a:lnSpc>
                <a:spcPct val="100000"/>
              </a:lnSpc>
              <a:spcBef>
                <a:spcPct val="50000"/>
              </a:spcBef>
              <a:spcAft>
                <a:spcPts val="1200"/>
              </a:spcAft>
              <a:buClrTx/>
              <a:buSzTx/>
              <a:buFont typeface="Wingdings" panose="05000000000000000000" pitchFamily="2" charset="2"/>
              <a:buChar char="Ø"/>
            </a:pPr>
            <a:r>
              <a:rPr lang="en-US" altLang="en-US" sz="1800" dirty="0">
                <a:solidFill>
                  <a:prstClr val="black"/>
                </a:solidFill>
                <a:latin typeface="Calibri"/>
              </a:rPr>
              <a:t>The intent of Standard Precautions is to protect healthcare workers </a:t>
            </a:r>
            <a:r>
              <a:rPr lang="en-US" altLang="en-US" sz="1800" b="1" dirty="0">
                <a:solidFill>
                  <a:prstClr val="black"/>
                </a:solidFill>
                <a:latin typeface="Calibri"/>
              </a:rPr>
              <a:t>and</a:t>
            </a:r>
            <a:r>
              <a:rPr lang="en-US" altLang="en-US" sz="1800" dirty="0">
                <a:solidFill>
                  <a:prstClr val="black"/>
                </a:solidFill>
                <a:latin typeface="Calibri"/>
              </a:rPr>
              <a:t> patients from disease causing germs.</a:t>
            </a:r>
          </a:p>
          <a:p>
            <a:pPr lvl="0">
              <a:lnSpc>
                <a:spcPct val="100000"/>
              </a:lnSpc>
              <a:spcBef>
                <a:spcPct val="50000"/>
              </a:spcBef>
              <a:spcAft>
                <a:spcPts val="1200"/>
              </a:spcAft>
              <a:buClrTx/>
              <a:buSzTx/>
              <a:buFont typeface="Wingdings" panose="05000000000000000000" pitchFamily="2" charset="2"/>
              <a:buChar char="Ø"/>
            </a:pPr>
            <a:r>
              <a:rPr lang="en-US" altLang="en-US" sz="1800" dirty="0">
                <a:solidFill>
                  <a:prstClr val="black"/>
                </a:solidFill>
                <a:latin typeface="Calibri"/>
              </a:rPr>
              <a:t>Standard Precautions do not protect against </a:t>
            </a:r>
            <a:r>
              <a:rPr lang="en-US" altLang="en-US" sz="1800" dirty="0">
                <a:solidFill>
                  <a:prstClr val="black"/>
                </a:solidFill>
                <a:latin typeface="Calibri"/>
                <a:hlinkClick r:id="" action="ppaction://noaction"/>
              </a:rPr>
              <a:t>airborne diseases</a:t>
            </a:r>
            <a:r>
              <a:rPr lang="en-US" altLang="en-US" sz="1800" dirty="0">
                <a:solidFill>
                  <a:prstClr val="black"/>
                </a:solidFill>
                <a:latin typeface="Calibri"/>
              </a:rPr>
              <a:t>.</a:t>
            </a:r>
          </a:p>
          <a:p>
            <a:endParaRPr lang="en-US" dirty="0"/>
          </a:p>
        </p:txBody>
      </p:sp>
      <p:pic>
        <p:nvPicPr>
          <p:cNvPr id="7" name="Picture 6"/>
          <p:cNvPicPr>
            <a:picLocks noChangeAspect="1"/>
          </p:cNvPicPr>
          <p:nvPr/>
        </p:nvPicPr>
        <p:blipFill>
          <a:blip r:embed="rId2"/>
          <a:stretch>
            <a:fillRect/>
          </a:stretch>
        </p:blipFill>
        <p:spPr>
          <a:xfrm>
            <a:off x="0" y="1627177"/>
            <a:ext cx="2694666" cy="5230821"/>
          </a:xfrm>
          <a:prstGeom prst="rect">
            <a:avLst/>
          </a:prstGeom>
        </p:spPr>
      </p:pic>
    </p:spTree>
    <p:extLst>
      <p:ext uri="{BB962C8B-B14F-4D97-AF65-F5344CB8AC3E}">
        <p14:creationId xmlns:p14="http://schemas.microsoft.com/office/powerpoint/2010/main" val="350341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68" y="1266517"/>
            <a:ext cx="9014800" cy="1143200"/>
          </a:xfrm>
        </p:spPr>
        <p:txBody>
          <a:bodyPr/>
          <a:lstStyle/>
          <a:p>
            <a:r>
              <a:rPr lang="en-US" dirty="0"/>
              <a:t>Transmission-Based precautions</a:t>
            </a:r>
          </a:p>
        </p:txBody>
      </p:sp>
      <p:sp>
        <p:nvSpPr>
          <p:cNvPr id="3" name="Content Placeholder 2"/>
          <p:cNvSpPr>
            <a:spLocks noGrp="1"/>
          </p:cNvSpPr>
          <p:nvPr>
            <p:ph type="body" idx="1"/>
          </p:nvPr>
        </p:nvSpPr>
        <p:spPr/>
        <p:txBody>
          <a:bodyPr/>
          <a:lstStyle/>
          <a:p>
            <a:pPr>
              <a:spcBef>
                <a:spcPct val="50000"/>
              </a:spcBef>
              <a:buClrTx/>
              <a:buFont typeface="Wingdings" panose="05000000000000000000" pitchFamily="2" charset="2"/>
              <a:buChar char="Ø"/>
            </a:pPr>
            <a:r>
              <a:rPr lang="en-US" altLang="en-US" dirty="0"/>
              <a:t>For patients who may have infections that are highly contagious.</a:t>
            </a:r>
          </a:p>
          <a:p>
            <a:pPr>
              <a:spcBef>
                <a:spcPct val="50000"/>
              </a:spcBef>
              <a:buClrTx/>
              <a:buFont typeface="Wingdings" panose="05000000000000000000" pitchFamily="2" charset="2"/>
              <a:buChar char="Ø"/>
            </a:pPr>
            <a:r>
              <a:rPr lang="en-US" altLang="en-US" dirty="0"/>
              <a:t>They are used in addition to standard precautions.</a:t>
            </a:r>
          </a:p>
          <a:p>
            <a:endParaRPr lang="en-US" dirty="0"/>
          </a:p>
        </p:txBody>
      </p:sp>
      <p:sp>
        <p:nvSpPr>
          <p:cNvPr id="9" name="Text Placeholder 8"/>
          <p:cNvSpPr>
            <a:spLocks noGrp="1"/>
          </p:cNvSpPr>
          <p:nvPr>
            <p:ph type="body" idx="2"/>
          </p:nvPr>
        </p:nvSpPr>
        <p:spPr/>
        <p:txBody>
          <a:bodyPr/>
          <a:lstStyle/>
          <a:p>
            <a:pPr>
              <a:spcBef>
                <a:spcPct val="50000"/>
              </a:spcBef>
              <a:buClrTx/>
              <a:buFont typeface="Wingdings" panose="05000000000000000000" pitchFamily="2" charset="2"/>
              <a:buChar char="Ø"/>
            </a:pPr>
            <a:r>
              <a:rPr lang="en-US" altLang="en-US" dirty="0"/>
              <a:t>Use the appropriate equipment when entering a patient's room in isolation by following the guidelines on the isolation signs.</a:t>
            </a:r>
          </a:p>
          <a:p>
            <a:endParaRPr lang="en-US" dirty="0"/>
          </a:p>
        </p:txBody>
      </p:sp>
      <p:sp>
        <p:nvSpPr>
          <p:cNvPr id="10" name="Text Placeholder 9"/>
          <p:cNvSpPr>
            <a:spLocks noGrp="1"/>
          </p:cNvSpPr>
          <p:nvPr>
            <p:ph type="body" idx="3"/>
          </p:nvPr>
        </p:nvSpPr>
        <p:spPr/>
        <p:txBody>
          <a:bodyPr/>
          <a:lstStyle/>
          <a:p>
            <a:r>
              <a:rPr lang="en-US" dirty="0"/>
              <a:t>Personal Protective Equipment (PPE) including gloves, gowns, and masks.</a:t>
            </a:r>
          </a:p>
          <a:p>
            <a:endParaRPr lang="en-US" dirty="0"/>
          </a:p>
        </p:txBody>
      </p:sp>
      <p:pic>
        <p:nvPicPr>
          <p:cNvPr id="5" name="Content Placeholder 4"/>
          <p:cNvPicPr>
            <a:picLocks noGrp="1" noChangeAspect="1"/>
          </p:cNvPicPr>
          <p:nvPr>
            <p:ph sz="half" idx="4294967295"/>
          </p:nvPr>
        </p:nvPicPr>
        <p:blipFill>
          <a:blip r:embed="rId2"/>
          <a:stretch>
            <a:fillRect/>
          </a:stretch>
        </p:blipFill>
        <p:spPr>
          <a:xfrm>
            <a:off x="3745889" y="66935"/>
            <a:ext cx="1719262" cy="17129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6" y="111275"/>
            <a:ext cx="1719072" cy="1719072"/>
          </a:xfrm>
          <a:prstGeom prst="rect">
            <a:avLst/>
          </a:prstGeom>
        </p:spPr>
      </p:pic>
      <p:pic>
        <p:nvPicPr>
          <p:cNvPr id="7" name="Picture 6"/>
          <p:cNvPicPr>
            <a:picLocks noChangeAspect="1"/>
          </p:cNvPicPr>
          <p:nvPr/>
        </p:nvPicPr>
        <p:blipFill>
          <a:blip r:embed="rId4"/>
          <a:stretch>
            <a:fillRect/>
          </a:stretch>
        </p:blipFill>
        <p:spPr>
          <a:xfrm>
            <a:off x="9337064" y="118896"/>
            <a:ext cx="1719221" cy="17192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868" y="118832"/>
            <a:ext cx="1719072" cy="1711515"/>
          </a:xfrm>
          <a:prstGeom prst="rect">
            <a:avLst/>
          </a:prstGeom>
        </p:spPr>
      </p:pic>
    </p:spTree>
    <p:extLst>
      <p:ext uri="{BB962C8B-B14F-4D97-AF65-F5344CB8AC3E}">
        <p14:creationId xmlns:p14="http://schemas.microsoft.com/office/powerpoint/2010/main" val="174234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9866" y="425450"/>
            <a:ext cx="8957733" cy="1736725"/>
          </a:xfrm>
        </p:spPr>
        <p:txBody>
          <a:bodyPr/>
          <a:lstStyle/>
          <a:p>
            <a:r>
              <a:rPr lang="en-US" dirty="0"/>
              <a:t>Transmissions-Based Precautions:  Protective</a:t>
            </a:r>
          </a:p>
        </p:txBody>
      </p:sp>
      <p:sp>
        <p:nvSpPr>
          <p:cNvPr id="5" name="Content Placeholder 4"/>
          <p:cNvSpPr>
            <a:spLocks noGrp="1"/>
          </p:cNvSpPr>
          <p:nvPr>
            <p:ph idx="4294967295"/>
          </p:nvPr>
        </p:nvSpPr>
        <p:spPr>
          <a:xfrm>
            <a:off x="745067" y="2590800"/>
            <a:ext cx="5678488" cy="2743201"/>
          </a:xfrm>
        </p:spPr>
        <p:txBody>
          <a:bodyPr>
            <a:normAutofit/>
          </a:bodyPr>
          <a:lstStyle/>
          <a:p>
            <a:pPr>
              <a:buClrTx/>
              <a:buFont typeface="Wingdings" panose="05000000000000000000" pitchFamily="2" charset="2"/>
              <a:buChar char="Ø"/>
            </a:pPr>
            <a:endParaRPr lang="en-US" altLang="en-US" sz="2400" dirty="0"/>
          </a:p>
          <a:p>
            <a:pPr>
              <a:buClrTx/>
              <a:buFont typeface="Wingdings" panose="05000000000000000000" pitchFamily="2" charset="2"/>
              <a:buChar char="Ø"/>
            </a:pPr>
            <a:r>
              <a:rPr lang="en-US" altLang="en-US" sz="2400" dirty="0"/>
              <a:t>Does not require personal protective equipment </a:t>
            </a:r>
          </a:p>
          <a:p>
            <a:pPr>
              <a:buClrTx/>
              <a:buFont typeface="Wingdings" panose="05000000000000000000" pitchFamily="2" charset="2"/>
              <a:buChar char="Ø"/>
            </a:pPr>
            <a:r>
              <a:rPr lang="en-US" altLang="en-US" sz="2400" dirty="0"/>
              <a:t>Does restrict staff or visitors with any signs of illness (colds or other minor infections). </a:t>
            </a:r>
          </a:p>
          <a:p>
            <a:endParaRPr lang="en-US" dirty="0"/>
          </a:p>
        </p:txBody>
      </p:sp>
      <p:pic>
        <p:nvPicPr>
          <p:cNvPr id="3" name="Picture 2" descr="El Ayuntamiento organiza un taller para padres y madr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606" y="2162175"/>
            <a:ext cx="3600450" cy="3398351"/>
          </a:xfrm>
          <a:prstGeom prst="rect">
            <a:avLst/>
          </a:prstGeom>
        </p:spPr>
      </p:pic>
    </p:spTree>
    <p:extLst>
      <p:ext uri="{BB962C8B-B14F-4D97-AF65-F5344CB8AC3E}">
        <p14:creationId xmlns:p14="http://schemas.microsoft.com/office/powerpoint/2010/main" val="237037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0" y="1935213"/>
            <a:ext cx="9012400" cy="692800"/>
          </a:xfrm>
        </p:spPr>
        <p:txBody>
          <a:bodyPr/>
          <a:lstStyle/>
          <a:p>
            <a:pPr>
              <a:buClrTx/>
              <a:buFont typeface="Wingdings" panose="05000000000000000000" pitchFamily="2" charset="2"/>
              <a:buChar char="Ø"/>
            </a:pPr>
            <a:r>
              <a:rPr lang="en-US" dirty="0"/>
              <a:t>Used for MRSA, VRE, RSV, chickenpox, shingles, lice, </a:t>
            </a:r>
            <a:r>
              <a:rPr lang="en-US" i="1" dirty="0"/>
              <a:t>C. difficile </a:t>
            </a:r>
            <a:r>
              <a:rPr lang="en-US" dirty="0"/>
              <a:t>diarrhea or any uncontrolled drainage. </a:t>
            </a:r>
          </a:p>
          <a:p>
            <a:pPr>
              <a:buClrTx/>
              <a:buFont typeface="Wingdings" panose="05000000000000000000" pitchFamily="2" charset="2"/>
              <a:buChar char="Ø"/>
            </a:pPr>
            <a:r>
              <a:rPr lang="en-US" dirty="0"/>
              <a:t>Wear gloves and a gown whenever entering the room</a:t>
            </a:r>
          </a:p>
          <a:p>
            <a:pPr>
              <a:buClrTx/>
              <a:buFont typeface="Wingdings" panose="05000000000000000000" pitchFamily="2" charset="2"/>
              <a:buChar char="Ø"/>
            </a:pPr>
            <a:r>
              <a:rPr lang="en-US" dirty="0"/>
              <a:t>Remove them and wash your hands before leaving the room. </a:t>
            </a:r>
          </a:p>
          <a:p>
            <a:pPr>
              <a:buClrTx/>
              <a:buFont typeface="Wingdings" panose="05000000000000000000" pitchFamily="2" charset="2"/>
              <a:buChar char="Ø"/>
            </a:pPr>
            <a:r>
              <a:rPr lang="en-US" dirty="0"/>
              <a:t>Always use dedicated patient equipment (stethoscope, thermometer, etc.) or immediately decontaminate the equipment after use.</a:t>
            </a:r>
          </a:p>
          <a:p>
            <a:endParaRPr lang="en-US" dirty="0"/>
          </a:p>
        </p:txBody>
      </p:sp>
      <p:sp>
        <p:nvSpPr>
          <p:cNvPr id="2" name="Title 1"/>
          <p:cNvSpPr>
            <a:spLocks noGrp="1"/>
          </p:cNvSpPr>
          <p:nvPr>
            <p:ph type="title" idx="4294967295"/>
          </p:nvPr>
        </p:nvSpPr>
        <p:spPr>
          <a:xfrm>
            <a:off x="1015206" y="318587"/>
            <a:ext cx="9015413" cy="1143000"/>
          </a:xfrm>
        </p:spPr>
        <p:txBody>
          <a:bodyPr/>
          <a:lstStyle/>
          <a:p>
            <a:r>
              <a:rPr lang="en-US" dirty="0"/>
              <a:t>Transmissions-Based Precautions:  Contact Precautions</a:t>
            </a:r>
          </a:p>
        </p:txBody>
      </p:sp>
      <p:pic>
        <p:nvPicPr>
          <p:cNvPr id="8" name="Picture 7" descr="The Nursing Site Blog: How a Patient Ends Up on Isol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199" y="4001080"/>
            <a:ext cx="3340352" cy="2484387"/>
          </a:xfrm>
          <a:prstGeom prst="rect">
            <a:avLst/>
          </a:prstGeom>
        </p:spPr>
      </p:pic>
    </p:spTree>
    <p:extLst>
      <p:ext uri="{BB962C8B-B14F-4D97-AF65-F5344CB8AC3E}">
        <p14:creationId xmlns:p14="http://schemas.microsoft.com/office/powerpoint/2010/main" val="370013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Transmissions-Based Precautions:  Multi-drug Resistant</a:t>
            </a:r>
          </a:p>
        </p:txBody>
      </p:sp>
      <p:sp>
        <p:nvSpPr>
          <p:cNvPr id="5" name="Content Placeholder 4"/>
          <p:cNvSpPr>
            <a:spLocks noGrp="1"/>
          </p:cNvSpPr>
          <p:nvPr>
            <p:ph type="body" idx="1"/>
          </p:nvPr>
        </p:nvSpPr>
        <p:spPr/>
        <p:txBody>
          <a:bodyPr>
            <a:normAutofit fontScale="62500" lnSpcReduction="20000"/>
          </a:bodyPr>
          <a:lstStyle/>
          <a:p>
            <a:pPr>
              <a:buClrTx/>
              <a:buFont typeface="Wingdings" panose="05000000000000000000" pitchFamily="2" charset="2"/>
              <a:buChar char="Ø"/>
            </a:pPr>
            <a:r>
              <a:rPr lang="en-US" altLang="en-US" sz="2400" dirty="0"/>
              <a:t>Isolation precautions used for patients infected or colonized with MRSA, VRE, or resistant gram-negative infections. </a:t>
            </a:r>
          </a:p>
          <a:p>
            <a:pPr>
              <a:buClrTx/>
              <a:buFont typeface="Wingdings" panose="05000000000000000000" pitchFamily="2" charset="2"/>
              <a:buChar char="Ø"/>
            </a:pPr>
            <a:r>
              <a:rPr lang="en-US" altLang="en-US" sz="2400" dirty="0"/>
              <a:t>Wear gloves to enter the room. Wear a gown for direct contact with the patient or contaminated items. </a:t>
            </a:r>
          </a:p>
          <a:p>
            <a:pPr>
              <a:buClrTx/>
              <a:buFont typeface="Wingdings" panose="05000000000000000000" pitchFamily="2" charset="2"/>
              <a:buChar char="Ø"/>
            </a:pPr>
            <a:r>
              <a:rPr lang="en-US" altLang="en-US" sz="2400" dirty="0"/>
              <a:t>Wear a mask if the patient has a resistant organism in the respiratory tract. </a:t>
            </a:r>
          </a:p>
          <a:p>
            <a:pPr>
              <a:buClrTx/>
              <a:buFont typeface="Wingdings" panose="05000000000000000000" pitchFamily="2" charset="2"/>
              <a:buChar char="Ø"/>
            </a:pPr>
            <a:r>
              <a:rPr lang="en-US" altLang="en-US" sz="2400" dirty="0"/>
              <a:t>Remove gloves and perform hand hygiene before leaving. Use dedicated equipment (stethoscope, thermometer, BP cuff). </a:t>
            </a:r>
          </a:p>
          <a:p>
            <a:pPr>
              <a:buClrTx/>
              <a:buFont typeface="Wingdings" panose="05000000000000000000" pitchFamily="2" charset="2"/>
              <a:buChar char="Ø"/>
            </a:pPr>
            <a:r>
              <a:rPr lang="en-US" altLang="en-US" sz="2400" dirty="0"/>
              <a:t>Clean and disinfect any common equipment (wheelchair, scale, x-ray machine) after use when removing from the room. </a:t>
            </a:r>
          </a:p>
          <a:p>
            <a:endParaRPr lang="en-US" dirty="0"/>
          </a:p>
        </p:txBody>
      </p:sp>
      <p:pic>
        <p:nvPicPr>
          <p:cNvPr id="3" name="Picture 2"/>
          <p:cNvPicPr>
            <a:picLocks noChangeAspect="1"/>
          </p:cNvPicPr>
          <p:nvPr/>
        </p:nvPicPr>
        <p:blipFill>
          <a:blip r:embed="rId2"/>
          <a:stretch>
            <a:fillRect/>
          </a:stretch>
        </p:blipFill>
        <p:spPr>
          <a:xfrm>
            <a:off x="5947256" y="2587267"/>
            <a:ext cx="4025277" cy="3133867"/>
          </a:xfrm>
          <a:prstGeom prst="rect">
            <a:avLst/>
          </a:prstGeom>
        </p:spPr>
      </p:pic>
    </p:spTree>
    <p:extLst>
      <p:ext uri="{BB962C8B-B14F-4D97-AF65-F5344CB8AC3E}">
        <p14:creationId xmlns:p14="http://schemas.microsoft.com/office/powerpoint/2010/main" val="279199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Transmissions-Based Precautions:  Droplet</a:t>
            </a:r>
          </a:p>
        </p:txBody>
      </p:sp>
      <p:sp>
        <p:nvSpPr>
          <p:cNvPr id="5" name="Content Placeholder 4"/>
          <p:cNvSpPr>
            <a:spLocks noGrp="1"/>
          </p:cNvSpPr>
          <p:nvPr>
            <p:ph type="body" idx="1"/>
          </p:nvPr>
        </p:nvSpPr>
        <p:spPr/>
        <p:txBody>
          <a:bodyPr>
            <a:normAutofit/>
          </a:bodyPr>
          <a:lstStyle/>
          <a:p>
            <a:pPr>
              <a:buClrTx/>
              <a:buFont typeface="Wingdings" panose="05000000000000000000" pitchFamily="2" charset="2"/>
              <a:buChar char="Ø"/>
            </a:pPr>
            <a:r>
              <a:rPr lang="en-US" altLang="en-US" sz="2400" dirty="0"/>
              <a:t>Precautions are used for meningitis, pertussis, influenza, mycoplasma, and adenoviral diseases. </a:t>
            </a:r>
          </a:p>
          <a:p>
            <a:pPr>
              <a:buClrTx/>
              <a:buFont typeface="Wingdings" panose="05000000000000000000" pitchFamily="2" charset="2"/>
              <a:buChar char="Ø"/>
            </a:pPr>
            <a:r>
              <a:rPr lang="en-US" altLang="en-US" sz="2400" dirty="0"/>
              <a:t>Wear a standard isolation mask for patient care. </a:t>
            </a:r>
          </a:p>
          <a:p>
            <a:endParaRPr lang="en-US" dirty="0"/>
          </a:p>
        </p:txBody>
      </p:sp>
      <p:pic>
        <p:nvPicPr>
          <p:cNvPr id="3" name="Picture 2" descr="Water drops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908" y="2350200"/>
            <a:ext cx="4055625" cy="2699526"/>
          </a:xfrm>
          <a:prstGeom prst="rect">
            <a:avLst/>
          </a:prstGeom>
        </p:spPr>
      </p:pic>
    </p:spTree>
    <p:extLst>
      <p:ext uri="{BB962C8B-B14F-4D97-AF65-F5344CB8AC3E}">
        <p14:creationId xmlns:p14="http://schemas.microsoft.com/office/powerpoint/2010/main" val="234222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Transmissions-Based Precautions: High Risk Isolation</a:t>
            </a:r>
          </a:p>
        </p:txBody>
      </p:sp>
      <p:sp>
        <p:nvSpPr>
          <p:cNvPr id="5" name="Content Placeholder 4"/>
          <p:cNvSpPr>
            <a:spLocks noGrp="1"/>
          </p:cNvSpPr>
          <p:nvPr>
            <p:ph type="body" idx="1"/>
          </p:nvPr>
        </p:nvSpPr>
        <p:spPr>
          <a:xfrm>
            <a:off x="957733" y="2129034"/>
            <a:ext cx="4323200" cy="4542700"/>
          </a:xfrm>
        </p:spPr>
        <p:txBody>
          <a:bodyPr>
            <a:normAutofit fontScale="55000" lnSpcReduction="20000"/>
          </a:bodyPr>
          <a:lstStyle/>
          <a:p>
            <a:pPr>
              <a:buClrTx/>
              <a:buFont typeface="Wingdings" panose="05000000000000000000" pitchFamily="2" charset="2"/>
              <a:buChar char="Ø"/>
            </a:pPr>
            <a:r>
              <a:rPr lang="en-US" dirty="0"/>
              <a:t>Emerging infectious diseases that have newly appeared in a population or is rapidly increasing in incidence and requires immediate and extensive control measures to limit morbidity and mortality.</a:t>
            </a:r>
          </a:p>
          <a:p>
            <a:pPr>
              <a:buClrTx/>
              <a:buFont typeface="Wingdings" panose="05000000000000000000" pitchFamily="2" charset="2"/>
              <a:buChar char="Ø"/>
            </a:pPr>
            <a:r>
              <a:rPr lang="en-US" dirty="0"/>
              <a:t>Staff entering the high risk isolation rooms are required to complete training competency evaluations in high risk precautions, and use of and removal of PPE including but not limited to: </a:t>
            </a:r>
          </a:p>
          <a:p>
            <a:pPr marL="682625" indent="-284163">
              <a:buClrTx/>
              <a:buFont typeface="Wingdings" panose="05000000000000000000" pitchFamily="2" charset="2"/>
              <a:buChar char="v"/>
            </a:pPr>
            <a:r>
              <a:rPr lang="en-US" dirty="0"/>
              <a:t>Double gloves</a:t>
            </a:r>
          </a:p>
          <a:p>
            <a:pPr marL="682625" indent="-284163">
              <a:buClrTx/>
              <a:buFont typeface="Wingdings" panose="05000000000000000000" pitchFamily="2" charset="2"/>
              <a:buChar char="v"/>
            </a:pPr>
            <a:r>
              <a:rPr lang="en-US" dirty="0"/>
              <a:t>Impervious disposable isolation gowns or suits</a:t>
            </a:r>
          </a:p>
          <a:p>
            <a:pPr marL="682625" indent="-284163">
              <a:buClrTx/>
              <a:buFont typeface="Wingdings" panose="05000000000000000000" pitchFamily="2" charset="2"/>
              <a:buChar char="v"/>
            </a:pPr>
            <a:r>
              <a:rPr lang="en-US" dirty="0"/>
              <a:t>Disposable full face shields</a:t>
            </a:r>
          </a:p>
          <a:p>
            <a:pPr marL="682625" indent="-284163">
              <a:buClrTx/>
              <a:buFont typeface="Wingdings" panose="05000000000000000000" pitchFamily="2" charset="2"/>
              <a:buChar char="v"/>
            </a:pPr>
            <a:r>
              <a:rPr lang="en-US" dirty="0"/>
              <a:t>Masks</a:t>
            </a:r>
          </a:p>
          <a:p>
            <a:pPr marL="682625" indent="-284163">
              <a:buClrTx/>
              <a:buFont typeface="Wingdings" panose="05000000000000000000" pitchFamily="2" charset="2"/>
              <a:buChar char="v"/>
            </a:pPr>
            <a:r>
              <a:rPr lang="en-US" dirty="0"/>
              <a:t>N95 or PAPR respirators</a:t>
            </a:r>
          </a:p>
          <a:p>
            <a:pPr marL="682625" indent="-284163">
              <a:buClrTx/>
              <a:buFont typeface="Wingdings" panose="05000000000000000000" pitchFamily="2" charset="2"/>
              <a:buChar char="v"/>
            </a:pPr>
            <a:r>
              <a:rPr lang="en-US" dirty="0"/>
              <a:t>Head/hair covers </a:t>
            </a:r>
          </a:p>
          <a:p>
            <a:pPr marL="682625" indent="-284163">
              <a:buClrTx/>
              <a:buFont typeface="Wingdings" panose="05000000000000000000" pitchFamily="2" charset="2"/>
              <a:buChar char="v"/>
            </a:pPr>
            <a:r>
              <a:rPr lang="en-US" dirty="0"/>
              <a:t>Disposable shoe or boot covers</a:t>
            </a:r>
          </a:p>
          <a:p>
            <a:pPr>
              <a:buClrTx/>
              <a:buFont typeface="Wingdings" panose="05000000000000000000" pitchFamily="2" charset="2"/>
              <a:buChar char="Ø"/>
            </a:pPr>
            <a:r>
              <a:rPr lang="en-US" dirty="0"/>
              <a:t>Information on High Risk Isolation can be found on the BRAIN under Resources, Emergency Preparedness.</a:t>
            </a:r>
          </a:p>
          <a:p>
            <a:endParaRPr lang="en-US" dirty="0"/>
          </a:p>
        </p:txBody>
      </p:sp>
      <p:pic>
        <p:nvPicPr>
          <p:cNvPr id="3" name="Picture 2" descr="Avian Flu Diary: NIOSH Science Blog: Not All Isol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428" y="2350200"/>
            <a:ext cx="4439031" cy="3222336"/>
          </a:xfrm>
          <a:prstGeom prst="rect">
            <a:avLst/>
          </a:prstGeom>
        </p:spPr>
      </p:pic>
    </p:spTree>
    <p:extLst>
      <p:ext uri="{BB962C8B-B14F-4D97-AF65-F5344CB8AC3E}">
        <p14:creationId xmlns:p14="http://schemas.microsoft.com/office/powerpoint/2010/main" val="199144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5EDC75-F1C1-4193-B904-19B420E5AD9D}"/>
              </a:ext>
            </a:extLst>
          </p:cNvPr>
          <p:cNvSpPr txBox="1"/>
          <p:nvPr/>
        </p:nvSpPr>
        <p:spPr>
          <a:xfrm>
            <a:off x="837127" y="1558344"/>
            <a:ext cx="5950039" cy="3139321"/>
          </a:xfrm>
          <a:prstGeom prst="rect">
            <a:avLst/>
          </a:prstGeom>
          <a:noFill/>
        </p:spPr>
        <p:txBody>
          <a:bodyPr wrap="square" rtlCol="0">
            <a:spAutoFit/>
          </a:bodyPr>
          <a:lstStyle/>
          <a:p>
            <a:r>
              <a:rPr lang="en-US" sz="6600" dirty="0">
                <a:solidFill>
                  <a:schemeClr val="accent3"/>
                </a:solidFill>
              </a:rPr>
              <a:t>PPE: Personal Protective Equipment</a:t>
            </a:r>
          </a:p>
        </p:txBody>
      </p:sp>
      <p:pic>
        <p:nvPicPr>
          <p:cNvPr id="4" name="Picture 3">
            <a:extLst>
              <a:ext uri="{FF2B5EF4-FFF2-40B4-BE49-F238E27FC236}">
                <a16:creationId xmlns:a16="http://schemas.microsoft.com/office/drawing/2014/main" id="{D51A976C-64DC-4260-9369-45250A3FEF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18914" y="2022107"/>
            <a:ext cx="2250089" cy="2813786"/>
          </a:xfrm>
          <a:prstGeom prst="rect">
            <a:avLst/>
          </a:prstGeom>
        </p:spPr>
      </p:pic>
    </p:spTree>
    <p:extLst>
      <p:ext uri="{BB962C8B-B14F-4D97-AF65-F5344CB8AC3E}">
        <p14:creationId xmlns:p14="http://schemas.microsoft.com/office/powerpoint/2010/main" val="297936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33" y="331764"/>
            <a:ext cx="9014800" cy="1143200"/>
          </a:xfrm>
        </p:spPr>
        <p:txBody>
          <a:bodyPr/>
          <a:lstStyle/>
          <a:p>
            <a:r>
              <a:rPr lang="en-US" dirty="0"/>
              <a:t>PPE-gloves</a:t>
            </a:r>
          </a:p>
        </p:txBody>
      </p:sp>
      <p:sp>
        <p:nvSpPr>
          <p:cNvPr id="3" name="Content Placeholder 2"/>
          <p:cNvSpPr>
            <a:spLocks noGrp="1"/>
          </p:cNvSpPr>
          <p:nvPr>
            <p:ph type="body" idx="1"/>
          </p:nvPr>
        </p:nvSpPr>
        <p:spPr>
          <a:xfrm>
            <a:off x="957733" y="1565595"/>
            <a:ext cx="4323200" cy="4116000"/>
          </a:xfrm>
        </p:spPr>
        <p:txBody>
          <a:bodyPr>
            <a:normAutofit fontScale="70000" lnSpcReduction="20000"/>
          </a:bodyPr>
          <a:lstStyle/>
          <a:p>
            <a:pPr>
              <a:spcAft>
                <a:spcPts val="600"/>
              </a:spcAft>
              <a:buClrTx/>
              <a:buFont typeface="Wingdings" panose="05000000000000000000" pitchFamily="2" charset="2"/>
              <a:buChar char="Ø"/>
            </a:pPr>
            <a:r>
              <a:rPr lang="en-US" dirty="0"/>
              <a:t>Put on clean gloves before touching any patient's mucous </a:t>
            </a:r>
            <a:br>
              <a:rPr lang="en-US" dirty="0"/>
            </a:br>
            <a:r>
              <a:rPr lang="en-US" dirty="0"/>
              <a:t>membranes or non-intact skin.</a:t>
            </a:r>
          </a:p>
          <a:p>
            <a:pPr>
              <a:spcAft>
                <a:spcPts val="600"/>
              </a:spcAft>
              <a:buClrTx/>
              <a:buFont typeface="Wingdings" panose="05000000000000000000" pitchFamily="2" charset="2"/>
              <a:buChar char="Ø"/>
            </a:pPr>
            <a:r>
              <a:rPr lang="en-US" dirty="0"/>
              <a:t>When performing several invasive procedures on same patient, change gloves between each procedure to prevent contaminating another:</a:t>
            </a:r>
          </a:p>
          <a:p>
            <a:pPr lvl="1">
              <a:spcAft>
                <a:spcPts val="600"/>
              </a:spcAft>
              <a:buClrTx/>
              <a:buFont typeface="Wingdings" panose="05000000000000000000" pitchFamily="2" charset="2"/>
              <a:buChar char="v"/>
            </a:pPr>
            <a:r>
              <a:rPr lang="en-US" dirty="0"/>
              <a:t>Body part</a:t>
            </a:r>
          </a:p>
          <a:p>
            <a:pPr lvl="1">
              <a:spcAft>
                <a:spcPts val="600"/>
              </a:spcAft>
              <a:buClrTx/>
              <a:buFont typeface="Wingdings" panose="05000000000000000000" pitchFamily="2" charset="2"/>
              <a:buChar char="v"/>
            </a:pPr>
            <a:r>
              <a:rPr lang="en-US" dirty="0"/>
              <a:t>Piece of equipment</a:t>
            </a:r>
          </a:p>
          <a:p>
            <a:pPr lvl="1">
              <a:spcAft>
                <a:spcPts val="600"/>
              </a:spcAft>
              <a:buClrTx/>
              <a:buFont typeface="Wingdings" panose="05000000000000000000" pitchFamily="2" charset="2"/>
              <a:buChar char="v"/>
            </a:pPr>
            <a:r>
              <a:rPr lang="en-US" dirty="0"/>
              <a:t>Environmental surface</a:t>
            </a:r>
          </a:p>
          <a:p>
            <a:pPr>
              <a:spcAft>
                <a:spcPts val="600"/>
              </a:spcAft>
              <a:buClrTx/>
              <a:buFont typeface="Wingdings" panose="05000000000000000000" pitchFamily="2" charset="2"/>
              <a:buChar char="Ø"/>
            </a:pPr>
            <a:r>
              <a:rPr lang="en-US" dirty="0"/>
              <a:t>Wear gloves any time you have contact with blood or other body fluids (when you treat an open wound, draw blood, or handle dirty laundry).</a:t>
            </a:r>
          </a:p>
          <a:p>
            <a:endParaRPr lang="en-US" dirty="0"/>
          </a:p>
        </p:txBody>
      </p:sp>
      <p:sp>
        <p:nvSpPr>
          <p:cNvPr id="4" name="Content Placeholder 3"/>
          <p:cNvSpPr>
            <a:spLocks noGrp="1"/>
          </p:cNvSpPr>
          <p:nvPr>
            <p:ph type="body" idx="2"/>
          </p:nvPr>
        </p:nvSpPr>
        <p:spPr>
          <a:xfrm>
            <a:off x="5649333" y="1565595"/>
            <a:ext cx="4323200" cy="4116000"/>
          </a:xfrm>
        </p:spPr>
        <p:txBody>
          <a:bodyPr>
            <a:normAutofit fontScale="92500" lnSpcReduction="20000"/>
          </a:bodyPr>
          <a:lstStyle/>
          <a:p>
            <a:pPr>
              <a:spcBef>
                <a:spcPct val="50000"/>
              </a:spcBef>
            </a:pPr>
            <a:r>
              <a:rPr lang="en-US" altLang="en-US" b="1" dirty="0">
                <a:solidFill>
                  <a:srgbClr val="FF6600"/>
                </a:solidFill>
              </a:rPr>
              <a:t>A WORD OF CAUTION</a:t>
            </a:r>
            <a:endParaRPr lang="en-US" altLang="en-US" dirty="0"/>
          </a:p>
          <a:p>
            <a:pPr lvl="1">
              <a:spcBef>
                <a:spcPct val="50000"/>
              </a:spcBef>
              <a:buClrTx/>
              <a:buFont typeface="Wingdings" panose="05000000000000000000" pitchFamily="2" charset="2"/>
              <a:buChar char="v"/>
            </a:pPr>
            <a:r>
              <a:rPr lang="en-US" altLang="en-US" dirty="0"/>
              <a:t>Remember that wearing gloves does </a:t>
            </a:r>
            <a:r>
              <a:rPr lang="en-US" altLang="en-US" b="1" dirty="0">
                <a:solidFill>
                  <a:srgbClr val="FF6600"/>
                </a:solidFill>
              </a:rPr>
              <a:t>NOT</a:t>
            </a:r>
            <a:r>
              <a:rPr lang="en-US" altLang="en-US" dirty="0"/>
              <a:t> replace hand hygiene, the most basic element of infection control.</a:t>
            </a:r>
          </a:p>
          <a:p>
            <a:pPr lvl="1">
              <a:spcBef>
                <a:spcPct val="50000"/>
              </a:spcBef>
              <a:buClrTx/>
              <a:buFont typeface="Wingdings" panose="05000000000000000000" pitchFamily="2" charset="2"/>
              <a:buChar char="v"/>
            </a:pPr>
            <a:r>
              <a:rPr lang="en-US" altLang="en-US" dirty="0"/>
              <a:t>Gloves may be perforated during use and bacteria may multiply rapidly on gloved hands.</a:t>
            </a:r>
          </a:p>
          <a:p>
            <a:endParaRPr lang="en-US" dirty="0"/>
          </a:p>
        </p:txBody>
      </p:sp>
    </p:spTree>
    <p:extLst>
      <p:ext uri="{BB962C8B-B14F-4D97-AF65-F5344CB8AC3E}">
        <p14:creationId xmlns:p14="http://schemas.microsoft.com/office/powerpoint/2010/main" val="209928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23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311588" y="2022475"/>
            <a:ext cx="5105400" cy="3000375"/>
          </a:xfrm>
        </p:spPr>
      </p:pic>
      <p:sp>
        <p:nvSpPr>
          <p:cNvPr id="2" name="Title 1"/>
          <p:cNvSpPr>
            <a:spLocks noGrp="1"/>
          </p:cNvSpPr>
          <p:nvPr>
            <p:ph type="title" idx="4294967295"/>
          </p:nvPr>
        </p:nvSpPr>
        <p:spPr>
          <a:xfrm>
            <a:off x="0" y="285750"/>
            <a:ext cx="4389438" cy="1736725"/>
          </a:xfrm>
        </p:spPr>
        <p:txBody>
          <a:bodyPr/>
          <a:lstStyle/>
          <a:p>
            <a:r>
              <a:rPr lang="en-US" dirty="0"/>
              <a:t>Infection control</a:t>
            </a:r>
          </a:p>
        </p:txBody>
      </p:sp>
      <p:sp>
        <p:nvSpPr>
          <p:cNvPr id="4" name="Content Placeholder 3"/>
          <p:cNvSpPr>
            <a:spLocks noGrp="1"/>
          </p:cNvSpPr>
          <p:nvPr>
            <p:ph type="body" idx="4294967295"/>
          </p:nvPr>
        </p:nvSpPr>
        <p:spPr>
          <a:xfrm>
            <a:off x="0" y="2208213"/>
            <a:ext cx="5707063" cy="4006850"/>
          </a:xfrm>
        </p:spPr>
        <p:txBody>
          <a:bodyPr>
            <a:normAutofit lnSpcReduction="10000"/>
          </a:bodyPr>
          <a:lstStyle/>
          <a:p>
            <a:pPr marL="0" indent="0">
              <a:buNone/>
            </a:pPr>
            <a:r>
              <a:rPr lang="en-US" dirty="0"/>
              <a:t>LEARNING OBJECTIVES</a:t>
            </a:r>
          </a:p>
          <a:p>
            <a:pPr>
              <a:buClrTx/>
              <a:buFont typeface="Wingdings" panose="05000000000000000000" pitchFamily="2" charset="2"/>
              <a:buChar char="Ø"/>
            </a:pPr>
            <a:r>
              <a:rPr lang="en-US" dirty="0"/>
              <a:t>Covid 19:  Resources and Protocol</a:t>
            </a:r>
          </a:p>
          <a:p>
            <a:pPr>
              <a:buClrTx/>
              <a:buFont typeface="Wingdings" panose="05000000000000000000" pitchFamily="2" charset="2"/>
              <a:buChar char="Ø"/>
            </a:pPr>
            <a:r>
              <a:rPr lang="en-US" dirty="0"/>
              <a:t> Learn the importance of handwashing and other health guidelines</a:t>
            </a:r>
          </a:p>
          <a:p>
            <a:pPr>
              <a:buClrTx/>
              <a:buFont typeface="Wingdings" panose="05000000000000000000" pitchFamily="2" charset="2"/>
              <a:buChar char="Ø"/>
            </a:pPr>
            <a:r>
              <a:rPr lang="en-US" dirty="0"/>
              <a:t> Understand the guidelines to knowing when to stay home</a:t>
            </a:r>
          </a:p>
          <a:p>
            <a:pPr>
              <a:buClrTx/>
              <a:buFont typeface="Wingdings" panose="05000000000000000000" pitchFamily="2" charset="2"/>
              <a:buChar char="Ø"/>
            </a:pPr>
            <a:r>
              <a:rPr lang="en-US" dirty="0"/>
              <a:t>Learn the best line of defense</a:t>
            </a:r>
          </a:p>
          <a:p>
            <a:pPr>
              <a:buClrTx/>
              <a:buFont typeface="Wingdings" panose="05000000000000000000" pitchFamily="2" charset="2"/>
              <a:buChar char="Ø"/>
            </a:pPr>
            <a:r>
              <a:rPr lang="en-US" dirty="0"/>
              <a:t>Learn how to properly follow isolation procedures</a:t>
            </a:r>
          </a:p>
        </p:txBody>
      </p:sp>
    </p:spTree>
    <p:extLst>
      <p:ext uri="{BB962C8B-B14F-4D97-AF65-F5344CB8AC3E}">
        <p14:creationId xmlns:p14="http://schemas.microsoft.com/office/powerpoint/2010/main" val="88647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Masks</a:t>
            </a:r>
          </a:p>
        </p:txBody>
      </p:sp>
      <p:sp>
        <p:nvSpPr>
          <p:cNvPr id="3" name="Content Placeholder 2"/>
          <p:cNvSpPr>
            <a:spLocks noGrp="1"/>
          </p:cNvSpPr>
          <p:nvPr>
            <p:ph type="body" idx="1"/>
          </p:nvPr>
        </p:nvSpPr>
        <p:spPr/>
        <p:txBody>
          <a:bodyPr>
            <a:normAutofit fontScale="62500" lnSpcReduction="20000"/>
          </a:bodyPr>
          <a:lstStyle/>
          <a:p>
            <a:pPr>
              <a:spcBef>
                <a:spcPct val="50000"/>
              </a:spcBef>
              <a:buClrTx/>
              <a:buFont typeface="Wingdings" panose="05000000000000000000" pitchFamily="2" charset="2"/>
              <a:buChar char="Ø"/>
            </a:pPr>
            <a:r>
              <a:rPr lang="en-US" altLang="en-US" sz="2400" dirty="0"/>
              <a:t>Wear a mask that covers your nose and mouth as well as goggles or a face shield when you are performing a procedure that may create splashes or sprays of blood or whenever you handle body fluids (for example, procedures involving Foley catheters, suction canisters, etc.)</a:t>
            </a:r>
          </a:p>
          <a:p>
            <a:pPr>
              <a:spcBef>
                <a:spcPct val="50000"/>
              </a:spcBef>
              <a:buClrTx/>
              <a:buFont typeface="Wingdings" panose="05000000000000000000" pitchFamily="2" charset="2"/>
              <a:buChar char="Ø"/>
            </a:pPr>
            <a:r>
              <a:rPr lang="en-US" altLang="en-US" sz="2400" dirty="0"/>
              <a:t>Wear a surgical mask for protection against infectious large-particle droplets (for example, from coughing or sneezing).</a:t>
            </a:r>
          </a:p>
          <a:p>
            <a:pPr>
              <a:spcBef>
                <a:spcPct val="50000"/>
              </a:spcBef>
              <a:buClrTx/>
              <a:buFont typeface="Wingdings" panose="05000000000000000000" pitchFamily="2" charset="2"/>
              <a:buChar char="Ø"/>
            </a:pPr>
            <a:r>
              <a:rPr lang="en-US" altLang="en-US" sz="2400" dirty="0"/>
              <a:t>Surgical masks are not an adequate substitute for respirators when treating tuberculosis, measles, disseminated herpes zoster, SARS or chickenpox patients.</a:t>
            </a:r>
          </a:p>
          <a:p>
            <a:endParaRPr lang="en-US" dirty="0"/>
          </a:p>
        </p:txBody>
      </p:sp>
      <p:pic>
        <p:nvPicPr>
          <p:cNvPr id="7" name="Content Placeholder 6"/>
          <p:cNvPicPr>
            <a:picLocks noGrp="1" noChangeAspect="1"/>
          </p:cNvPicPr>
          <p:nvPr>
            <p:ph sz="half" idx="4294967295"/>
          </p:nvPr>
        </p:nvPicPr>
        <p:blipFill>
          <a:blip r:embed="rId2"/>
          <a:stretch>
            <a:fillRect/>
          </a:stretch>
        </p:blipFill>
        <p:spPr>
          <a:xfrm>
            <a:off x="6367992" y="2744788"/>
            <a:ext cx="3114675" cy="3079750"/>
          </a:xfrm>
          <a:prstGeom prst="rect">
            <a:avLst/>
          </a:prstGeom>
        </p:spPr>
      </p:pic>
    </p:spTree>
    <p:extLst>
      <p:ext uri="{BB962C8B-B14F-4D97-AF65-F5344CB8AC3E}">
        <p14:creationId xmlns:p14="http://schemas.microsoft.com/office/powerpoint/2010/main" val="180215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8000" y="460905"/>
            <a:ext cx="9015413" cy="1143000"/>
          </a:xfrm>
        </p:spPr>
        <p:txBody>
          <a:bodyPr/>
          <a:lstStyle/>
          <a:p>
            <a:r>
              <a:rPr lang="en-US" dirty="0"/>
              <a:t>PPE-Gowns</a:t>
            </a:r>
          </a:p>
        </p:txBody>
      </p:sp>
      <p:sp>
        <p:nvSpPr>
          <p:cNvPr id="5" name="Content Placeholder 4"/>
          <p:cNvSpPr>
            <a:spLocks noGrp="1"/>
          </p:cNvSpPr>
          <p:nvPr>
            <p:ph idx="4294967295"/>
          </p:nvPr>
        </p:nvSpPr>
        <p:spPr>
          <a:xfrm>
            <a:off x="728133" y="1603905"/>
            <a:ext cx="9015413" cy="3973513"/>
          </a:xfrm>
        </p:spPr>
        <p:txBody>
          <a:bodyPr/>
          <a:lstStyle/>
          <a:p>
            <a:pPr>
              <a:spcBef>
                <a:spcPct val="50000"/>
              </a:spcBef>
              <a:buClrTx/>
              <a:buFont typeface="Wingdings" panose="05000000000000000000" pitchFamily="2" charset="2"/>
              <a:buChar char="Ø"/>
            </a:pPr>
            <a:r>
              <a:rPr lang="en-US" altLang="en-US" sz="2000" dirty="0"/>
              <a:t>Wear a gown when your clothing could be soiled with blood or other body fluids.</a:t>
            </a:r>
          </a:p>
          <a:p>
            <a:pPr>
              <a:spcBef>
                <a:spcPct val="50000"/>
              </a:spcBef>
              <a:buClrTx/>
              <a:buFont typeface="Wingdings" panose="05000000000000000000" pitchFamily="2" charset="2"/>
              <a:buChar char="Ø"/>
            </a:pPr>
            <a:r>
              <a:rPr lang="en-US" altLang="en-US" sz="2000" dirty="0"/>
              <a:t>Choose the correct gown for your purpose (i.e., fluid resistant).</a:t>
            </a:r>
          </a:p>
          <a:p>
            <a:pPr>
              <a:spcBef>
                <a:spcPct val="50000"/>
              </a:spcBef>
              <a:buClrTx/>
              <a:buFont typeface="Wingdings" panose="05000000000000000000" pitchFamily="2" charset="2"/>
              <a:buChar char="Ø"/>
            </a:pPr>
            <a:r>
              <a:rPr lang="en-US" altLang="en-US" sz="2000" dirty="0"/>
              <a:t>Use correct technique when </a:t>
            </a:r>
            <a:br>
              <a:rPr lang="en-US" altLang="en-US" sz="2000" dirty="0"/>
            </a:br>
            <a:r>
              <a:rPr lang="en-US" altLang="en-US" sz="2000" dirty="0"/>
              <a:t>removing the gown.</a:t>
            </a:r>
          </a:p>
          <a:p>
            <a:pPr>
              <a:spcBef>
                <a:spcPct val="50000"/>
              </a:spcBef>
              <a:buClrTx/>
              <a:buFont typeface="Wingdings" panose="05000000000000000000" pitchFamily="2" charset="2"/>
              <a:buChar char="Ø"/>
            </a:pPr>
            <a:r>
              <a:rPr lang="en-US" altLang="en-US" sz="2000" dirty="0"/>
              <a:t>Sometimes gowns are worn to keep from transmitting pathogens from a patient's </a:t>
            </a:r>
            <a:br>
              <a:rPr lang="en-US" altLang="en-US" sz="2000" dirty="0"/>
            </a:br>
            <a:r>
              <a:rPr lang="en-US" altLang="en-US" sz="2000" dirty="0"/>
              <a:t>room to another area of the hospital.</a:t>
            </a:r>
          </a:p>
          <a:p>
            <a:pPr>
              <a:spcBef>
                <a:spcPct val="50000"/>
              </a:spcBef>
              <a:buClrTx/>
              <a:buFont typeface="Wingdings" panose="05000000000000000000" pitchFamily="2" charset="2"/>
              <a:buChar char="Ø"/>
            </a:pPr>
            <a:r>
              <a:rPr lang="en-US" altLang="en-US" sz="2000" dirty="0"/>
              <a:t>Always remove gown before leaving patient's room and perform hand hygiene with soap and water or alcohol products.</a:t>
            </a:r>
          </a:p>
          <a:p>
            <a:endParaRPr lang="en-US" dirty="0"/>
          </a:p>
        </p:txBody>
      </p:sp>
    </p:spTree>
    <p:extLst>
      <p:ext uri="{BB962C8B-B14F-4D97-AF65-F5344CB8AC3E}">
        <p14:creationId xmlns:p14="http://schemas.microsoft.com/office/powerpoint/2010/main" val="215699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5733" y="545571"/>
            <a:ext cx="9015413" cy="1143000"/>
          </a:xfrm>
        </p:spPr>
        <p:txBody>
          <a:bodyPr/>
          <a:lstStyle/>
          <a:p>
            <a:r>
              <a:rPr lang="en-US" dirty="0"/>
              <a:t>Sequence for putting on PPE</a:t>
            </a:r>
          </a:p>
        </p:txBody>
      </p:sp>
      <p:sp>
        <p:nvSpPr>
          <p:cNvPr id="5" name="Content Placeholder 4"/>
          <p:cNvSpPr>
            <a:spLocks noGrp="1"/>
          </p:cNvSpPr>
          <p:nvPr>
            <p:ph idx="4294967295"/>
          </p:nvPr>
        </p:nvSpPr>
        <p:spPr>
          <a:xfrm>
            <a:off x="982133" y="1871133"/>
            <a:ext cx="9015413" cy="4207934"/>
          </a:xfrm>
        </p:spPr>
        <p:txBody>
          <a:bodyPr>
            <a:normAutofit fontScale="70000" lnSpcReduction="20000"/>
          </a:bodyPr>
          <a:lstStyle/>
          <a:p>
            <a:pPr marL="342900" lvl="0" indent="-342900">
              <a:lnSpc>
                <a:spcPct val="100000"/>
              </a:lnSpc>
              <a:spcBef>
                <a:spcPts val="300"/>
              </a:spcBef>
              <a:spcAft>
                <a:spcPts val="300"/>
              </a:spcAft>
              <a:buClrTx/>
              <a:buSzTx/>
              <a:buFontTx/>
              <a:buAutoNum type="arabicPeriod"/>
            </a:pPr>
            <a:r>
              <a:rPr lang="en-US" altLang="en-US" sz="1800" dirty="0">
                <a:solidFill>
                  <a:prstClr val="black"/>
                </a:solidFill>
                <a:latin typeface="Calibri"/>
              </a:rPr>
              <a:t>Gown</a:t>
            </a:r>
          </a:p>
          <a:p>
            <a:pPr marL="742950" lvl="1" indent="-285750">
              <a:lnSpc>
                <a:spcPct val="100000"/>
              </a:lnSpc>
              <a:spcBef>
                <a:spcPts val="300"/>
              </a:spcBef>
              <a:spcAft>
                <a:spcPts val="300"/>
              </a:spcAft>
              <a:buClrTx/>
              <a:buFont typeface="Wingdings" panose="05000000000000000000" pitchFamily="2" charset="2"/>
              <a:buChar char="Ø"/>
            </a:pPr>
            <a:r>
              <a:rPr lang="en-US" dirty="0">
                <a:solidFill>
                  <a:prstClr val="black"/>
                </a:solidFill>
                <a:latin typeface="Calibri"/>
              </a:rPr>
              <a:t>There are 2 sizes of the 3 hole isolation gowns: </a:t>
            </a:r>
          </a:p>
          <a:p>
            <a:pPr marL="457200" lvl="1" indent="0">
              <a:lnSpc>
                <a:spcPct val="100000"/>
              </a:lnSpc>
              <a:spcBef>
                <a:spcPts val="300"/>
              </a:spcBef>
              <a:spcAft>
                <a:spcPts val="300"/>
              </a:spcAft>
              <a:buClrTx/>
              <a:buNone/>
            </a:pPr>
            <a:r>
              <a:rPr lang="en-US" dirty="0">
                <a:solidFill>
                  <a:prstClr val="black"/>
                </a:solidFill>
                <a:latin typeface="Calibri"/>
              </a:rPr>
              <a:t>		</a:t>
            </a:r>
            <a:r>
              <a:rPr lang="en-US" dirty="0">
                <a:solidFill>
                  <a:srgbClr val="C9C2D1">
                    <a:lumMod val="75000"/>
                  </a:srgbClr>
                </a:solidFill>
                <a:latin typeface="Calibri"/>
              </a:rPr>
              <a:t>Gray collar </a:t>
            </a:r>
            <a:r>
              <a:rPr lang="en-US" dirty="0">
                <a:solidFill>
                  <a:prstClr val="black"/>
                </a:solidFill>
                <a:latin typeface="Calibri"/>
              </a:rPr>
              <a:t>fits most  </a:t>
            </a:r>
            <a:r>
              <a:rPr lang="en-US" dirty="0">
                <a:solidFill>
                  <a:srgbClr val="00B050"/>
                </a:solidFill>
                <a:latin typeface="Calibri"/>
              </a:rPr>
              <a:t>Green collar </a:t>
            </a:r>
            <a:r>
              <a:rPr lang="en-US" dirty="0">
                <a:solidFill>
                  <a:prstClr val="black"/>
                </a:solidFill>
                <a:latin typeface="Calibri"/>
              </a:rPr>
              <a:t>is XXXL</a:t>
            </a:r>
          </a:p>
          <a:p>
            <a:pPr marL="742950" lvl="1" indent="-285750">
              <a:lnSpc>
                <a:spcPct val="100000"/>
              </a:lnSpc>
              <a:spcBef>
                <a:spcPts val="300"/>
              </a:spcBef>
              <a:spcAft>
                <a:spcPts val="300"/>
              </a:spcAft>
              <a:buClrTx/>
              <a:buFont typeface="Wingdings" panose="05000000000000000000" pitchFamily="2" charset="2"/>
              <a:buChar char="Ø"/>
            </a:pPr>
            <a:r>
              <a:rPr lang="en-US" altLang="en-US" dirty="0">
                <a:solidFill>
                  <a:prstClr val="black"/>
                </a:solidFill>
                <a:latin typeface="Calibri"/>
              </a:rPr>
              <a:t>The gown wraps around, there are no ties</a:t>
            </a:r>
          </a:p>
          <a:p>
            <a:pPr marL="742950" lvl="1" indent="-285750">
              <a:lnSpc>
                <a:spcPct val="100000"/>
              </a:lnSpc>
              <a:spcBef>
                <a:spcPts val="300"/>
              </a:spcBef>
              <a:spcAft>
                <a:spcPts val="300"/>
              </a:spcAft>
              <a:buClrTx/>
              <a:buFont typeface="Wingdings" panose="05000000000000000000" pitchFamily="2" charset="2"/>
              <a:buChar char="Ø"/>
            </a:pPr>
            <a:r>
              <a:rPr lang="en-US" dirty="0">
                <a:solidFill>
                  <a:prstClr val="black"/>
                </a:solidFill>
                <a:latin typeface="Calibri"/>
              </a:rPr>
              <a:t>Should f</a:t>
            </a:r>
            <a:r>
              <a:rPr lang="en-US" altLang="en-US" dirty="0">
                <a:solidFill>
                  <a:prstClr val="black"/>
                </a:solidFill>
                <a:latin typeface="Calibri"/>
              </a:rPr>
              <a:t>ully cover torso front &amp; back from the neck to knees, arms to ends of wrists</a:t>
            </a:r>
          </a:p>
          <a:p>
            <a:pPr marL="0" lvl="0" indent="0">
              <a:lnSpc>
                <a:spcPct val="100000"/>
              </a:lnSpc>
              <a:spcBef>
                <a:spcPts val="300"/>
              </a:spcBef>
              <a:spcAft>
                <a:spcPts val="300"/>
              </a:spcAft>
              <a:buClrTx/>
              <a:buSzTx/>
              <a:buNone/>
            </a:pPr>
            <a:r>
              <a:rPr lang="en-US" altLang="en-US" sz="1800" dirty="0">
                <a:solidFill>
                  <a:prstClr val="black"/>
                </a:solidFill>
                <a:latin typeface="Calibri"/>
              </a:rPr>
              <a:t>2.     Mask or Respirator</a:t>
            </a:r>
          </a:p>
          <a:p>
            <a:pPr marL="742950" lvl="1" indent="-285750">
              <a:lnSpc>
                <a:spcPct val="100000"/>
              </a:lnSpc>
              <a:spcBef>
                <a:spcPts val="300"/>
              </a:spcBef>
              <a:spcAft>
                <a:spcPts val="300"/>
              </a:spcAft>
              <a:buClrTx/>
              <a:buFont typeface="Wingdings" panose="05000000000000000000" pitchFamily="2" charset="2"/>
              <a:buChar char="Ø"/>
            </a:pPr>
            <a:r>
              <a:rPr lang="en-US" altLang="en-US" dirty="0">
                <a:solidFill>
                  <a:prstClr val="black"/>
                </a:solidFill>
                <a:latin typeface="Calibri"/>
              </a:rPr>
              <a:t>Secure ties or elastic bands at middle of head and neck</a:t>
            </a:r>
          </a:p>
          <a:p>
            <a:pPr marL="742950" lvl="1" indent="-285750">
              <a:lnSpc>
                <a:spcPct val="100000"/>
              </a:lnSpc>
              <a:spcBef>
                <a:spcPts val="300"/>
              </a:spcBef>
              <a:spcAft>
                <a:spcPts val="300"/>
              </a:spcAft>
              <a:buClrTx/>
              <a:buFont typeface="Wingdings" panose="05000000000000000000" pitchFamily="2" charset="2"/>
              <a:buChar char="Ø"/>
            </a:pPr>
            <a:r>
              <a:rPr lang="en-US" altLang="en-US" dirty="0">
                <a:solidFill>
                  <a:prstClr val="black"/>
                </a:solidFill>
                <a:latin typeface="Calibri"/>
              </a:rPr>
              <a:t>Fit flexible band to nose bridge</a:t>
            </a:r>
          </a:p>
          <a:p>
            <a:pPr marL="742950" lvl="1" indent="-285750">
              <a:lnSpc>
                <a:spcPct val="100000"/>
              </a:lnSpc>
              <a:spcBef>
                <a:spcPts val="300"/>
              </a:spcBef>
              <a:spcAft>
                <a:spcPts val="300"/>
              </a:spcAft>
              <a:buClrTx/>
              <a:buFont typeface="Wingdings" panose="05000000000000000000" pitchFamily="2" charset="2"/>
              <a:buChar char="Ø"/>
            </a:pPr>
            <a:r>
              <a:rPr lang="en-US" altLang="en-US" dirty="0">
                <a:solidFill>
                  <a:prstClr val="black"/>
                </a:solidFill>
                <a:latin typeface="Calibri"/>
              </a:rPr>
              <a:t>Fit snug to face and below chin</a:t>
            </a:r>
          </a:p>
          <a:p>
            <a:pPr marL="742950" lvl="1" indent="-285750">
              <a:lnSpc>
                <a:spcPct val="100000"/>
              </a:lnSpc>
              <a:spcBef>
                <a:spcPts val="300"/>
              </a:spcBef>
              <a:spcAft>
                <a:spcPts val="300"/>
              </a:spcAft>
              <a:buClrTx/>
              <a:buFont typeface="Wingdings" panose="05000000000000000000" pitchFamily="2" charset="2"/>
              <a:buChar char="Ø"/>
            </a:pPr>
            <a:r>
              <a:rPr lang="en-US" altLang="en-US" dirty="0">
                <a:solidFill>
                  <a:prstClr val="black"/>
                </a:solidFill>
                <a:latin typeface="Calibri"/>
              </a:rPr>
              <a:t>Fit check respirator</a:t>
            </a:r>
          </a:p>
          <a:p>
            <a:pPr marL="0" lvl="0" indent="0">
              <a:lnSpc>
                <a:spcPct val="100000"/>
              </a:lnSpc>
              <a:spcBef>
                <a:spcPts val="300"/>
              </a:spcBef>
              <a:spcAft>
                <a:spcPts val="300"/>
              </a:spcAft>
              <a:buClrTx/>
              <a:buSzTx/>
              <a:buNone/>
            </a:pPr>
            <a:r>
              <a:rPr lang="en-US" altLang="en-US" sz="1800" dirty="0">
                <a:solidFill>
                  <a:prstClr val="black"/>
                </a:solidFill>
                <a:latin typeface="Calibri"/>
              </a:rPr>
              <a:t>3.     Goggles or Face Shield</a:t>
            </a:r>
          </a:p>
          <a:p>
            <a:pPr marL="742950" lvl="1" indent="-285750">
              <a:lnSpc>
                <a:spcPct val="100000"/>
              </a:lnSpc>
              <a:spcBef>
                <a:spcPts val="300"/>
              </a:spcBef>
              <a:spcAft>
                <a:spcPts val="300"/>
              </a:spcAft>
              <a:buClrTx/>
              <a:buFont typeface="Wingdings" panose="05000000000000000000" pitchFamily="2" charset="2"/>
              <a:buChar char="Ø"/>
            </a:pPr>
            <a:r>
              <a:rPr lang="en-US" altLang="en-US" dirty="0">
                <a:solidFill>
                  <a:prstClr val="black"/>
                </a:solidFill>
                <a:latin typeface="Calibri"/>
              </a:rPr>
              <a:t>Place over face and eyes and adjust to fit</a:t>
            </a:r>
          </a:p>
          <a:p>
            <a:pPr marL="0" lvl="0" indent="0">
              <a:lnSpc>
                <a:spcPct val="100000"/>
              </a:lnSpc>
              <a:spcBef>
                <a:spcPts val="300"/>
              </a:spcBef>
              <a:spcAft>
                <a:spcPts val="300"/>
              </a:spcAft>
              <a:buClrTx/>
              <a:buSzTx/>
              <a:buNone/>
            </a:pPr>
            <a:r>
              <a:rPr lang="en-US" altLang="en-US" sz="1800" dirty="0">
                <a:solidFill>
                  <a:prstClr val="black"/>
                </a:solidFill>
                <a:latin typeface="Calibri"/>
              </a:rPr>
              <a:t>4.     Gloves</a:t>
            </a:r>
          </a:p>
          <a:p>
            <a:pPr marL="742950" lvl="1" indent="-285750">
              <a:lnSpc>
                <a:spcPct val="100000"/>
              </a:lnSpc>
              <a:spcBef>
                <a:spcPts val="300"/>
              </a:spcBef>
              <a:spcAft>
                <a:spcPts val="300"/>
              </a:spcAft>
              <a:buClrTx/>
              <a:buFont typeface="Wingdings" panose="05000000000000000000" pitchFamily="2" charset="2"/>
              <a:buChar char="Ø"/>
            </a:pPr>
            <a:r>
              <a:rPr lang="en-US" altLang="en-US" dirty="0">
                <a:solidFill>
                  <a:prstClr val="black"/>
                </a:solidFill>
                <a:latin typeface="Calibri"/>
              </a:rPr>
              <a:t>Extend to cover wrist of isolation gown</a:t>
            </a:r>
          </a:p>
          <a:p>
            <a:endParaRPr lang="en-US" dirty="0"/>
          </a:p>
        </p:txBody>
      </p:sp>
    </p:spTree>
    <p:extLst>
      <p:ext uri="{BB962C8B-B14F-4D97-AF65-F5344CB8AC3E}">
        <p14:creationId xmlns:p14="http://schemas.microsoft.com/office/powerpoint/2010/main" val="100689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33" y="511700"/>
            <a:ext cx="9014800" cy="1143200"/>
          </a:xfrm>
        </p:spPr>
        <p:txBody>
          <a:bodyPr/>
          <a:lstStyle/>
          <a:p>
            <a:r>
              <a:rPr lang="en-US" dirty="0"/>
              <a:t>Sequence for removing PPE</a:t>
            </a:r>
          </a:p>
        </p:txBody>
      </p:sp>
      <p:sp>
        <p:nvSpPr>
          <p:cNvPr id="3" name="Content Placeholder 2"/>
          <p:cNvSpPr>
            <a:spLocks noGrp="1"/>
          </p:cNvSpPr>
          <p:nvPr>
            <p:ph type="body" idx="1"/>
          </p:nvPr>
        </p:nvSpPr>
        <p:spPr>
          <a:xfrm>
            <a:off x="957733" y="1808333"/>
            <a:ext cx="4323200" cy="4116000"/>
          </a:xfrm>
        </p:spPr>
        <p:txBody>
          <a:bodyPr>
            <a:normAutofit fontScale="85000" lnSpcReduction="10000"/>
          </a:bodyPr>
          <a:lstStyle/>
          <a:p>
            <a:pPr marL="0" indent="0">
              <a:buClrTx/>
              <a:buNone/>
            </a:pPr>
            <a:r>
              <a:rPr lang="en-US" altLang="en-US" sz="1800" dirty="0"/>
              <a:t>1.  </a:t>
            </a:r>
            <a:r>
              <a:rPr lang="en-US" altLang="en-US" sz="2000" dirty="0"/>
              <a:t>Gloves - outside of gloves are contaminated!</a:t>
            </a:r>
          </a:p>
          <a:p>
            <a:pPr marL="682625" lvl="1" indent="-334963">
              <a:buClrTx/>
              <a:buFont typeface="Wingdings" panose="05000000000000000000" pitchFamily="2" charset="2"/>
              <a:buChar char="Ø"/>
            </a:pPr>
            <a:r>
              <a:rPr lang="en-US" altLang="en-US" sz="2000" dirty="0"/>
              <a:t>Grasp outside of glove with opposite hand and peel off</a:t>
            </a:r>
          </a:p>
          <a:p>
            <a:pPr marL="682625" lvl="1" indent="-334963">
              <a:buClrTx/>
              <a:buFont typeface="Wingdings" panose="05000000000000000000" pitchFamily="2" charset="2"/>
              <a:buChar char="Ø"/>
            </a:pPr>
            <a:r>
              <a:rPr lang="en-US" altLang="en-US" sz="2000" dirty="0"/>
              <a:t>Hold removed glove in gloved hand</a:t>
            </a:r>
          </a:p>
          <a:p>
            <a:pPr marL="682625" lvl="1" indent="-334963">
              <a:buClrTx/>
              <a:buFont typeface="Wingdings" panose="05000000000000000000" pitchFamily="2" charset="2"/>
              <a:buChar char="Ø"/>
            </a:pPr>
            <a:r>
              <a:rPr lang="en-US" altLang="en-US" sz="2000" dirty="0"/>
              <a:t>Slide fingers of ungloved hand under remaining glove at wrist</a:t>
            </a:r>
          </a:p>
          <a:p>
            <a:pPr marL="682625" lvl="1" indent="-334963">
              <a:buClrTx/>
              <a:buFont typeface="Wingdings" panose="05000000000000000000" pitchFamily="2" charset="2"/>
              <a:buChar char="Ø"/>
            </a:pPr>
            <a:r>
              <a:rPr lang="en-US" altLang="en-US" sz="2000" dirty="0"/>
              <a:t>Peel glove off over first glove</a:t>
            </a:r>
          </a:p>
          <a:p>
            <a:pPr marL="682625" lvl="1" indent="-334963">
              <a:buClrTx/>
              <a:buFont typeface="Wingdings" panose="05000000000000000000" pitchFamily="2" charset="2"/>
              <a:buChar char="Ø"/>
            </a:pPr>
            <a:r>
              <a:rPr lang="en-US" altLang="en-US" sz="2000" dirty="0"/>
              <a:t>Discard in waist container</a:t>
            </a:r>
          </a:p>
          <a:p>
            <a:pPr marL="0" indent="0">
              <a:buClrTx/>
              <a:buNone/>
            </a:pPr>
            <a:r>
              <a:rPr lang="en-US" altLang="en-US" sz="2000" dirty="0"/>
              <a:t>2.  Goggles or face shield-outside of goggles or face shield is contaminated!</a:t>
            </a:r>
          </a:p>
          <a:p>
            <a:pPr marL="682625" lvl="1" indent="-400050">
              <a:buClrTx/>
              <a:buFont typeface="Wingdings" panose="05000000000000000000" pitchFamily="2" charset="2"/>
              <a:buChar char="Ø"/>
            </a:pPr>
            <a:r>
              <a:rPr lang="en-US" altLang="en-US" sz="2000" dirty="0"/>
              <a:t>To remove, handle by head band or ear pieces</a:t>
            </a:r>
          </a:p>
          <a:p>
            <a:pPr marL="682625" lvl="1" indent="-400050">
              <a:buClrTx/>
              <a:buFont typeface="Wingdings" panose="05000000000000000000" pitchFamily="2" charset="2"/>
              <a:buChar char="Ø"/>
            </a:pPr>
            <a:r>
              <a:rPr lang="en-US" altLang="en-US" sz="2000" dirty="0"/>
              <a:t>Place in designated receptacle for reprocessing or in waste container</a:t>
            </a:r>
          </a:p>
          <a:p>
            <a:pPr lvl="1"/>
            <a:endParaRPr lang="en-US" altLang="en-US" dirty="0"/>
          </a:p>
          <a:p>
            <a:endParaRPr lang="en-US" dirty="0"/>
          </a:p>
        </p:txBody>
      </p:sp>
      <p:sp>
        <p:nvSpPr>
          <p:cNvPr id="4" name="Content Placeholder 3"/>
          <p:cNvSpPr>
            <a:spLocks noGrp="1"/>
          </p:cNvSpPr>
          <p:nvPr>
            <p:ph type="body" idx="2"/>
          </p:nvPr>
        </p:nvSpPr>
        <p:spPr>
          <a:xfrm>
            <a:off x="5465133" y="1808333"/>
            <a:ext cx="4323200" cy="4116000"/>
          </a:xfrm>
        </p:spPr>
        <p:txBody>
          <a:bodyPr>
            <a:normAutofit fontScale="70000" lnSpcReduction="20000"/>
          </a:bodyPr>
          <a:lstStyle/>
          <a:p>
            <a:pPr marL="0" indent="0">
              <a:spcAft>
                <a:spcPts val="0"/>
              </a:spcAft>
              <a:buNone/>
              <a:defRPr/>
            </a:pPr>
            <a:r>
              <a:rPr lang="en-US" sz="1800" dirty="0">
                <a:solidFill>
                  <a:srgbClr val="002060"/>
                </a:solidFill>
              </a:rPr>
              <a:t>3</a:t>
            </a:r>
            <a:r>
              <a:rPr lang="en-US" sz="2300" dirty="0">
                <a:solidFill>
                  <a:srgbClr val="002060"/>
                </a:solidFill>
              </a:rPr>
              <a:t>.  Gown - front and sleeves are contaminated!</a:t>
            </a:r>
          </a:p>
          <a:p>
            <a:pPr marL="631825" lvl="1" indent="-349250">
              <a:spcAft>
                <a:spcPts val="0"/>
              </a:spcAft>
              <a:buClrTx/>
              <a:buFont typeface="Wingdings" panose="05000000000000000000" pitchFamily="2" charset="2"/>
              <a:buChar char="Ø"/>
              <a:defRPr/>
            </a:pPr>
            <a:r>
              <a:rPr lang="en-US" dirty="0"/>
              <a:t>Pull away from neck and shoulders, touching inside of gown only</a:t>
            </a:r>
          </a:p>
          <a:p>
            <a:pPr marL="631825" lvl="1" indent="-349250">
              <a:spcAft>
                <a:spcPts val="0"/>
              </a:spcAft>
              <a:buClrTx/>
              <a:buFont typeface="Wingdings" panose="05000000000000000000" pitchFamily="2" charset="2"/>
              <a:buChar char="Ø"/>
              <a:defRPr/>
            </a:pPr>
            <a:r>
              <a:rPr lang="en-US" dirty="0"/>
              <a:t>Turn inside out</a:t>
            </a:r>
          </a:p>
          <a:p>
            <a:pPr marL="631825" lvl="1" indent="-349250">
              <a:spcAft>
                <a:spcPts val="0"/>
              </a:spcAft>
              <a:buClrTx/>
              <a:buFont typeface="Wingdings" panose="05000000000000000000" pitchFamily="2" charset="2"/>
              <a:buChar char="Ø"/>
              <a:defRPr/>
            </a:pPr>
            <a:r>
              <a:rPr lang="en-US" dirty="0"/>
              <a:t>Fold or roll into a bundle and discard</a:t>
            </a:r>
          </a:p>
          <a:p>
            <a:pPr marL="631825" lvl="1" indent="-349250">
              <a:spcAft>
                <a:spcPts val="0"/>
              </a:spcAft>
              <a:buClrTx/>
              <a:buFont typeface="Wingdings" panose="05000000000000000000" pitchFamily="2" charset="2"/>
              <a:buChar char="Ø"/>
              <a:defRPr/>
            </a:pPr>
            <a:r>
              <a:rPr lang="en-US" dirty="0"/>
              <a:t>Do not remove your gloves and leave inside the gown</a:t>
            </a:r>
          </a:p>
          <a:p>
            <a:pPr marL="457200" lvl="1" indent="0">
              <a:spcAft>
                <a:spcPts val="0"/>
              </a:spcAft>
              <a:buNone/>
              <a:defRPr/>
            </a:pPr>
            <a:endParaRPr lang="en-US" dirty="0"/>
          </a:p>
          <a:p>
            <a:pPr marL="0" indent="0">
              <a:spcAft>
                <a:spcPts val="0"/>
              </a:spcAft>
              <a:buNone/>
              <a:defRPr/>
            </a:pPr>
            <a:r>
              <a:rPr lang="en-US" sz="1800" dirty="0"/>
              <a:t>4.  </a:t>
            </a:r>
            <a:r>
              <a:rPr lang="en-US" sz="2300" dirty="0">
                <a:solidFill>
                  <a:srgbClr val="002060"/>
                </a:solidFill>
              </a:rPr>
              <a:t>Mask or respirator-front of mask/respirator is contaminated! DO NOT TOUCH!</a:t>
            </a:r>
          </a:p>
          <a:p>
            <a:pPr marL="631825" lvl="1" indent="-349250">
              <a:spcAft>
                <a:spcPts val="0"/>
              </a:spcAft>
              <a:buClrTx/>
              <a:buFont typeface="Wingdings" panose="05000000000000000000" pitchFamily="2" charset="2"/>
              <a:buChar char="Ø"/>
              <a:defRPr/>
            </a:pPr>
            <a:r>
              <a:rPr lang="en-US" dirty="0"/>
              <a:t>Grasp bottom, then the top ties or elastics and remove</a:t>
            </a:r>
          </a:p>
          <a:p>
            <a:pPr marL="631825" lvl="1" indent="-349250">
              <a:spcAft>
                <a:spcPts val="0"/>
              </a:spcAft>
              <a:buClrTx/>
              <a:buFont typeface="Wingdings" panose="05000000000000000000" pitchFamily="2" charset="2"/>
              <a:buChar char="Ø"/>
              <a:defRPr/>
            </a:pPr>
            <a:r>
              <a:rPr lang="en-US" dirty="0"/>
              <a:t>Discard in waste container</a:t>
            </a:r>
          </a:p>
          <a:p>
            <a:pPr marL="457200" lvl="1" indent="0">
              <a:spcAft>
                <a:spcPts val="0"/>
              </a:spcAft>
              <a:buNone/>
              <a:defRPr/>
            </a:pPr>
            <a:endParaRPr lang="en-US" dirty="0"/>
          </a:p>
          <a:p>
            <a:pPr marL="0" indent="0">
              <a:spcAft>
                <a:spcPts val="0"/>
              </a:spcAft>
              <a:buNone/>
              <a:defRPr/>
            </a:pPr>
            <a:r>
              <a:rPr lang="en-US" sz="2300" dirty="0">
                <a:solidFill>
                  <a:srgbClr val="002060"/>
                </a:solidFill>
              </a:rPr>
              <a:t>5.  Hand hygiene</a:t>
            </a:r>
          </a:p>
        </p:txBody>
      </p:sp>
    </p:spTree>
    <p:extLst>
      <p:ext uri="{BB962C8B-B14F-4D97-AF65-F5344CB8AC3E}">
        <p14:creationId xmlns:p14="http://schemas.microsoft.com/office/powerpoint/2010/main" val="252973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54341-1483-445F-93BF-03A3E3DFC39C}"/>
              </a:ext>
            </a:extLst>
          </p:cNvPr>
          <p:cNvSpPr txBox="1"/>
          <p:nvPr/>
        </p:nvSpPr>
        <p:spPr>
          <a:xfrm>
            <a:off x="785611" y="1287887"/>
            <a:ext cx="7946265" cy="2123658"/>
          </a:xfrm>
          <a:prstGeom prst="rect">
            <a:avLst/>
          </a:prstGeom>
          <a:noFill/>
        </p:spPr>
        <p:txBody>
          <a:bodyPr wrap="square" rtlCol="0">
            <a:spAutoFit/>
          </a:bodyPr>
          <a:lstStyle/>
          <a:p>
            <a:r>
              <a:rPr lang="en-US" sz="6600" dirty="0">
                <a:solidFill>
                  <a:schemeClr val="accent3"/>
                </a:solidFill>
              </a:rPr>
              <a:t>Stop the Spread:  When To Stay Home</a:t>
            </a:r>
          </a:p>
        </p:txBody>
      </p:sp>
      <p:pic>
        <p:nvPicPr>
          <p:cNvPr id="7" name="Picture 6">
            <a:extLst>
              <a:ext uri="{FF2B5EF4-FFF2-40B4-BE49-F238E27FC236}">
                <a16:creationId xmlns:a16="http://schemas.microsoft.com/office/drawing/2014/main" id="{C8DE50BC-80F6-4DAD-8A8A-A6632F45D6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41166" y="3411545"/>
            <a:ext cx="4868750" cy="3245834"/>
          </a:xfrm>
          <a:prstGeom prst="rect">
            <a:avLst/>
          </a:prstGeom>
        </p:spPr>
      </p:pic>
    </p:spTree>
    <p:extLst>
      <p:ext uri="{BB962C8B-B14F-4D97-AF65-F5344CB8AC3E}">
        <p14:creationId xmlns:p14="http://schemas.microsoft.com/office/powerpoint/2010/main" val="421057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234421"/>
            <a:ext cx="4389438" cy="1736725"/>
          </a:xfrm>
        </p:spPr>
        <p:txBody>
          <a:bodyPr/>
          <a:lstStyle/>
          <a:p>
            <a:r>
              <a:rPr lang="en-US" dirty="0"/>
              <a:t>When should I call in sick</a:t>
            </a:r>
          </a:p>
        </p:txBody>
      </p:sp>
      <p:sp>
        <p:nvSpPr>
          <p:cNvPr id="5" name="Content Placeholder 4"/>
          <p:cNvSpPr>
            <a:spLocks noGrp="1"/>
          </p:cNvSpPr>
          <p:nvPr>
            <p:ph idx="4294967295"/>
          </p:nvPr>
        </p:nvSpPr>
        <p:spPr>
          <a:xfrm>
            <a:off x="5202238" y="1102783"/>
            <a:ext cx="5678487" cy="5184775"/>
          </a:xfrm>
        </p:spPr>
        <p:txBody>
          <a:bodyPr>
            <a:normAutofit fontScale="70000" lnSpcReduction="20000"/>
          </a:bodyPr>
          <a:lstStyle/>
          <a:p>
            <a:pPr>
              <a:buClrTx/>
              <a:buFont typeface="Wingdings" panose="05000000000000000000" pitchFamily="2" charset="2"/>
              <a:buChar char="Ø"/>
            </a:pPr>
            <a:r>
              <a:rPr lang="en-US" dirty="0"/>
              <a:t> Conjunctivitis (pink-eye)</a:t>
            </a:r>
          </a:p>
          <a:p>
            <a:pPr>
              <a:buClrTx/>
              <a:buFont typeface="Wingdings" panose="05000000000000000000" pitchFamily="2" charset="2"/>
              <a:buChar char="Ø"/>
            </a:pPr>
            <a:r>
              <a:rPr lang="en-US" dirty="0"/>
              <a:t>Fever over 100 degrees Fahrenheit. </a:t>
            </a:r>
          </a:p>
          <a:p>
            <a:pPr>
              <a:buClrTx/>
              <a:buFont typeface="Wingdings" panose="05000000000000000000" pitchFamily="2" charset="2"/>
              <a:buChar char="Ø"/>
            </a:pPr>
            <a:r>
              <a:rPr lang="en-US" dirty="0"/>
              <a:t>Acute respiratory illness or bacterial infection of the throat (such as strep throat, mumps, influenza, pneumonia, pertussis).  Volunteers who have influenza should stay off duty until they have been fever free for at least 24 hours.  They should not enter Protective Isolation rooms until they have been fever free for seven days.</a:t>
            </a:r>
          </a:p>
          <a:p>
            <a:pPr>
              <a:buClrTx/>
              <a:buFont typeface="Wingdings" panose="05000000000000000000" pitchFamily="2" charset="2"/>
              <a:buChar char="Ø"/>
            </a:pPr>
            <a:r>
              <a:rPr lang="en-US" dirty="0"/>
              <a:t>Cough lasting longer than seven days. </a:t>
            </a:r>
          </a:p>
          <a:p>
            <a:pPr>
              <a:buClrTx/>
              <a:buFont typeface="Wingdings" panose="05000000000000000000" pitchFamily="2" charset="2"/>
              <a:buChar char="Ø"/>
            </a:pPr>
            <a:r>
              <a:rPr lang="en-US" dirty="0"/>
              <a:t>Draining skin wound or rash</a:t>
            </a:r>
          </a:p>
          <a:p>
            <a:pPr>
              <a:buClrTx/>
              <a:buFont typeface="Wingdings" panose="05000000000000000000" pitchFamily="2" charset="2"/>
              <a:buChar char="Ø"/>
            </a:pPr>
            <a:r>
              <a:rPr lang="en-US" dirty="0"/>
              <a:t>Gastroenteritis (diarrhea more than 4 times per day)</a:t>
            </a:r>
          </a:p>
          <a:p>
            <a:pPr>
              <a:buClrTx/>
              <a:buFont typeface="Wingdings" panose="05000000000000000000" pitchFamily="2" charset="2"/>
              <a:buChar char="Ø"/>
            </a:pPr>
            <a:r>
              <a:rPr lang="en-US" dirty="0"/>
              <a:t>Head lice or scabies</a:t>
            </a:r>
          </a:p>
          <a:p>
            <a:pPr>
              <a:buClrTx/>
              <a:buFont typeface="Wingdings" panose="05000000000000000000" pitchFamily="2" charset="2"/>
              <a:buChar char="Ø"/>
            </a:pPr>
            <a:r>
              <a:rPr lang="en-US" dirty="0"/>
              <a:t>Hepatitis A</a:t>
            </a:r>
          </a:p>
          <a:p>
            <a:pPr>
              <a:buClrTx/>
              <a:buFont typeface="Wingdings" panose="05000000000000000000" pitchFamily="2" charset="2"/>
              <a:buChar char="Ø"/>
            </a:pPr>
            <a:r>
              <a:rPr lang="en-US" dirty="0"/>
              <a:t>Measles</a:t>
            </a:r>
          </a:p>
          <a:p>
            <a:pPr>
              <a:buClrTx/>
              <a:buFont typeface="Wingdings" panose="05000000000000000000" pitchFamily="2" charset="2"/>
              <a:buChar char="Ø"/>
            </a:pPr>
            <a:r>
              <a:rPr lang="en-US" dirty="0"/>
              <a:t>Chickenpox (varicella)</a:t>
            </a:r>
          </a:p>
          <a:p>
            <a:pPr>
              <a:buClrTx/>
              <a:buFont typeface="Wingdings" panose="05000000000000000000" pitchFamily="2" charset="2"/>
              <a:buChar char="Ø"/>
            </a:pPr>
            <a:r>
              <a:rPr lang="en-US" dirty="0"/>
              <a:t>Covid 19 </a:t>
            </a:r>
          </a:p>
          <a:p>
            <a:endParaRPr lang="en-US" dirty="0"/>
          </a:p>
        </p:txBody>
      </p:sp>
      <p:sp>
        <p:nvSpPr>
          <p:cNvPr id="7" name="Text Placeholder 6"/>
          <p:cNvSpPr>
            <a:spLocks noGrp="1"/>
          </p:cNvSpPr>
          <p:nvPr>
            <p:ph type="body" sz="half" idx="4294967295"/>
          </p:nvPr>
        </p:nvSpPr>
        <p:spPr>
          <a:xfrm>
            <a:off x="812800" y="1971146"/>
            <a:ext cx="4389438" cy="3762375"/>
          </a:xfrm>
        </p:spPr>
        <p:txBody>
          <a:bodyPr/>
          <a:lstStyle/>
          <a:p>
            <a:r>
              <a:rPr lang="en-US" sz="2000" dirty="0"/>
              <a:t>This is a reminder that volunteers should follow the same communicable disease precautions as employees. </a:t>
            </a:r>
          </a:p>
          <a:p>
            <a:r>
              <a:rPr lang="en-US" sz="2000" dirty="0"/>
              <a:t>The Blessing Human Resources Policy on Communicable Disease Regulations states that persons with these symptoms will be restricted from duty:</a:t>
            </a:r>
          </a:p>
          <a:p>
            <a:endParaRPr lang="en-US" dirty="0"/>
          </a:p>
        </p:txBody>
      </p:sp>
    </p:spTree>
    <p:extLst>
      <p:ext uri="{BB962C8B-B14F-4D97-AF65-F5344CB8AC3E}">
        <p14:creationId xmlns:p14="http://schemas.microsoft.com/office/powerpoint/2010/main" val="154612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92666" y="285221"/>
            <a:ext cx="4389438" cy="1736725"/>
          </a:xfrm>
        </p:spPr>
        <p:txBody>
          <a:bodyPr/>
          <a:lstStyle/>
          <a:p>
            <a:r>
              <a:rPr lang="en-US" dirty="0"/>
              <a:t>Influenza:  An Ounce of Prevention</a:t>
            </a:r>
          </a:p>
        </p:txBody>
      </p:sp>
      <p:sp>
        <p:nvSpPr>
          <p:cNvPr id="7" name="Content Placeholder 6"/>
          <p:cNvSpPr>
            <a:spLocks noGrp="1"/>
          </p:cNvSpPr>
          <p:nvPr>
            <p:ph idx="4294967295"/>
          </p:nvPr>
        </p:nvSpPr>
        <p:spPr>
          <a:xfrm>
            <a:off x="5286906" y="1153583"/>
            <a:ext cx="5678487" cy="5184775"/>
          </a:xfrm>
        </p:spPr>
        <p:txBody>
          <a:bodyPr>
            <a:normAutofit fontScale="77500" lnSpcReduction="20000"/>
          </a:bodyPr>
          <a:lstStyle/>
          <a:p>
            <a:r>
              <a:rPr lang="en-US" dirty="0"/>
              <a:t>The following steps help to prevent the spread of respiratory illnesses such as the flu:</a:t>
            </a:r>
          </a:p>
          <a:p>
            <a:pPr>
              <a:buClrTx/>
              <a:buFont typeface="Wingdings" panose="05000000000000000000" pitchFamily="2" charset="2"/>
              <a:buChar char="Ø"/>
            </a:pPr>
            <a:r>
              <a:rPr lang="en-US" dirty="0"/>
              <a:t>Cough into your shoulder or sleeve if possible—If you cover your nose or mouth with a tissue when you cough or sneeze—be sure to dispose of the tissue.  Follow up with proper hand hygiene.</a:t>
            </a:r>
          </a:p>
          <a:p>
            <a:pPr>
              <a:buClrTx/>
              <a:buFont typeface="Wingdings" panose="05000000000000000000" pitchFamily="2" charset="2"/>
              <a:buChar char="Ø"/>
            </a:pPr>
            <a:r>
              <a:rPr lang="en-US" dirty="0"/>
              <a:t>Wash your hands often with a 15 second soap and water hand wash, or use an alcohol-based hand cleaner (foam or gel). This is important especially after you cough or sneeze.</a:t>
            </a:r>
          </a:p>
          <a:p>
            <a:pPr>
              <a:buClrTx/>
              <a:buFont typeface="Wingdings" panose="05000000000000000000" pitchFamily="2" charset="2"/>
              <a:buChar char="Ø"/>
            </a:pPr>
            <a:r>
              <a:rPr lang="en-US" dirty="0"/>
              <a:t>Avoid close contact with people who are sick. When you are sick, keep your distance from others to protect them from getting sick too.</a:t>
            </a:r>
          </a:p>
          <a:p>
            <a:pPr>
              <a:buClrTx/>
              <a:buFont typeface="Wingdings" panose="05000000000000000000" pitchFamily="2" charset="2"/>
              <a:buChar char="Ø"/>
            </a:pPr>
            <a:r>
              <a:rPr lang="en-US" dirty="0"/>
              <a:t>Try not to touch your eyes, nose, or mouth. Germs often spread this way. </a:t>
            </a:r>
          </a:p>
          <a:p>
            <a:pPr>
              <a:buClrTx/>
              <a:buFont typeface="Wingdings" panose="05000000000000000000" pitchFamily="2" charset="2"/>
              <a:buChar char="Ø"/>
            </a:pPr>
            <a:r>
              <a:rPr lang="en-US" dirty="0"/>
              <a:t>If you get the flu, stay home.  In this way you will help prevent others from catching your illness.</a:t>
            </a:r>
          </a:p>
          <a:p>
            <a:endParaRPr lang="en-US" dirty="0"/>
          </a:p>
        </p:txBody>
      </p:sp>
      <p:sp>
        <p:nvSpPr>
          <p:cNvPr id="8" name="Text Placeholder 7"/>
          <p:cNvSpPr>
            <a:spLocks noGrp="1"/>
          </p:cNvSpPr>
          <p:nvPr>
            <p:ph type="body" sz="half" idx="4294967295"/>
          </p:nvPr>
        </p:nvSpPr>
        <p:spPr>
          <a:xfrm>
            <a:off x="745067" y="2021946"/>
            <a:ext cx="4389438" cy="3762375"/>
          </a:xfrm>
        </p:spPr>
        <p:txBody>
          <a:bodyPr/>
          <a:lstStyle/>
          <a:p>
            <a:pPr marL="285750" indent="-285750">
              <a:buClrTx/>
              <a:buFont typeface="Wingdings" panose="05000000000000000000" pitchFamily="2" charset="2"/>
              <a:buChar char="Ø"/>
            </a:pPr>
            <a:r>
              <a:rPr lang="en-US" sz="2000" dirty="0"/>
              <a:t>The single best way to protect yourself and others against influenza is to get a flu vaccination each year. </a:t>
            </a:r>
          </a:p>
          <a:p>
            <a:pPr marL="285750" indent="-285750">
              <a:buClrTx/>
              <a:buFont typeface="Wingdings" panose="05000000000000000000" pitchFamily="2" charset="2"/>
              <a:buChar char="Ø"/>
            </a:pPr>
            <a:r>
              <a:rPr lang="en-US" sz="2000" dirty="0"/>
              <a:t>The flu vaccine will be available at no cost at the hospital every fall. </a:t>
            </a:r>
          </a:p>
          <a:p>
            <a:pPr marL="285750" indent="-285750">
              <a:buClrTx/>
              <a:buFont typeface="Wingdings" panose="05000000000000000000" pitchFamily="2" charset="2"/>
              <a:buChar char="Ø"/>
            </a:pPr>
            <a:r>
              <a:rPr lang="en-US" sz="2000" dirty="0"/>
              <a:t>Flu shots are mandatory for BHS staff and volunteers.  </a:t>
            </a:r>
          </a:p>
          <a:p>
            <a:pPr marL="285750" indent="-285750">
              <a:buClrTx/>
              <a:buFont typeface="Wingdings" panose="05000000000000000000" pitchFamily="2" charset="2"/>
              <a:buChar char="Ø"/>
            </a:pPr>
            <a:r>
              <a:rPr lang="en-US" sz="2000" dirty="0"/>
              <a:t>Volunteers who decline the flu shot will need to wear a mask in the event a flu outbreak is declared. </a:t>
            </a:r>
          </a:p>
        </p:txBody>
      </p:sp>
    </p:spTree>
    <p:extLst>
      <p:ext uri="{BB962C8B-B14F-4D97-AF65-F5344CB8AC3E}">
        <p14:creationId xmlns:p14="http://schemas.microsoft.com/office/powerpoint/2010/main" val="316276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520700"/>
            <a:ext cx="4389438" cy="1736725"/>
          </a:xfrm>
        </p:spPr>
        <p:txBody>
          <a:bodyPr/>
          <a:lstStyle/>
          <a:p>
            <a:r>
              <a:rPr lang="en-US" dirty="0"/>
              <a:t>Additional Thoughts </a:t>
            </a:r>
          </a:p>
        </p:txBody>
      </p:sp>
      <p:sp>
        <p:nvSpPr>
          <p:cNvPr id="5" name="Content Placeholder 4"/>
          <p:cNvSpPr>
            <a:spLocks noGrp="1"/>
          </p:cNvSpPr>
          <p:nvPr>
            <p:ph idx="4294967295"/>
          </p:nvPr>
        </p:nvSpPr>
        <p:spPr>
          <a:xfrm>
            <a:off x="4989513" y="874183"/>
            <a:ext cx="5678487" cy="5184775"/>
          </a:xfrm>
        </p:spPr>
        <p:txBody>
          <a:bodyPr/>
          <a:lstStyle/>
          <a:p>
            <a:pPr marL="0" indent="0">
              <a:buClrTx/>
              <a:buNone/>
            </a:pPr>
            <a:r>
              <a:rPr lang="en-US" dirty="0"/>
              <a:t> </a:t>
            </a:r>
          </a:p>
          <a:p>
            <a:pPr>
              <a:buClrTx/>
              <a:buFont typeface="Wingdings" panose="05000000000000000000" pitchFamily="2" charset="2"/>
              <a:buChar char="Ø"/>
            </a:pPr>
            <a:endParaRPr lang="en-US" dirty="0"/>
          </a:p>
          <a:p>
            <a:pPr>
              <a:buClrTx/>
              <a:buFont typeface="Wingdings" panose="05000000000000000000" pitchFamily="2" charset="2"/>
              <a:buChar char="Ø"/>
            </a:pPr>
            <a:r>
              <a:rPr lang="en-US" dirty="0"/>
              <a:t>For the most part, volunteers will not have direct contact with blood borne pathogens or bodily fluids with one exception; you may share a person’s hand.  Also secondary contact would be touching exposed surfaces.</a:t>
            </a:r>
          </a:p>
          <a:p>
            <a:pPr>
              <a:buClrTx/>
              <a:buFont typeface="Wingdings" panose="05000000000000000000" pitchFamily="2" charset="2"/>
              <a:buChar char="Ø"/>
            </a:pPr>
            <a:r>
              <a:rPr lang="en-US" dirty="0"/>
              <a:t>  Always consider when you meet with a patient you may not touch anything, but you may have laid your purse down or bag, an/or your shoes may have come in contact with a contaminate.</a:t>
            </a:r>
          </a:p>
        </p:txBody>
      </p:sp>
      <p:sp>
        <p:nvSpPr>
          <p:cNvPr id="6" name="Text Placeholder 5"/>
          <p:cNvSpPr>
            <a:spLocks noGrp="1"/>
          </p:cNvSpPr>
          <p:nvPr>
            <p:ph type="body" sz="half" idx="4294967295"/>
          </p:nvPr>
        </p:nvSpPr>
        <p:spPr>
          <a:xfrm>
            <a:off x="762000" y="2296583"/>
            <a:ext cx="4389438" cy="3762375"/>
          </a:xfrm>
        </p:spPr>
        <p:txBody>
          <a:bodyPr/>
          <a:lstStyle/>
          <a:p>
            <a:r>
              <a:rPr lang="en-US" sz="2400" dirty="0"/>
              <a:t>Always check with the Volunteer Coordinator to see if any safety precautions are needed.</a:t>
            </a:r>
          </a:p>
          <a:p>
            <a:endParaRPr lang="en-US" dirty="0"/>
          </a:p>
        </p:txBody>
      </p:sp>
    </p:spTree>
    <p:extLst>
      <p:ext uri="{BB962C8B-B14F-4D97-AF65-F5344CB8AC3E}">
        <p14:creationId xmlns:p14="http://schemas.microsoft.com/office/powerpoint/2010/main" val="76836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3969" y="265342"/>
            <a:ext cx="4389438" cy="1736725"/>
          </a:xfrm>
        </p:spPr>
        <p:txBody>
          <a:bodyPr/>
          <a:lstStyle/>
          <a:p>
            <a:r>
              <a:rPr lang="en-US" dirty="0"/>
              <a:t>Summary</a:t>
            </a:r>
          </a:p>
        </p:txBody>
      </p:sp>
      <p:sp>
        <p:nvSpPr>
          <p:cNvPr id="3" name="Content Placeholder 2"/>
          <p:cNvSpPr>
            <a:spLocks noGrp="1"/>
          </p:cNvSpPr>
          <p:nvPr>
            <p:ph idx="4294967295"/>
          </p:nvPr>
        </p:nvSpPr>
        <p:spPr>
          <a:xfrm>
            <a:off x="4549247" y="1133704"/>
            <a:ext cx="5678487" cy="5184775"/>
          </a:xfrm>
        </p:spPr>
        <p:txBody>
          <a:bodyPr>
            <a:normAutofit fontScale="85000" lnSpcReduction="20000"/>
          </a:bodyPr>
          <a:lstStyle/>
          <a:p>
            <a:r>
              <a:rPr lang="en-US" dirty="0"/>
              <a:t>Frequent hand hygiene is the foundation of infection control.</a:t>
            </a:r>
          </a:p>
          <a:p>
            <a:r>
              <a:rPr lang="en-US" dirty="0"/>
              <a:t>Be familiar with key elements of the infection control program.</a:t>
            </a:r>
          </a:p>
          <a:p>
            <a:r>
              <a:rPr lang="en-US" dirty="0"/>
              <a:t>Use good workplace practices and follow Standard Precautions.</a:t>
            </a:r>
          </a:p>
          <a:p>
            <a:r>
              <a:rPr lang="en-US" dirty="0"/>
              <a:t>Wear PPE and use respiratory protection as indicated.</a:t>
            </a:r>
          </a:p>
          <a:p>
            <a:r>
              <a:rPr lang="en-US" dirty="0"/>
              <a:t>Receive the hepatitis B vaccination and other vaccinations when they are offered. </a:t>
            </a:r>
          </a:p>
          <a:p>
            <a:r>
              <a:rPr lang="en-US" dirty="0"/>
              <a:t>The first step to prevent MRSA, is to prevent healthcare infections in general.</a:t>
            </a:r>
          </a:p>
          <a:p>
            <a:r>
              <a:rPr lang="en-US" dirty="0"/>
              <a:t>If you are exposed to blood or other potentially infectious materials wash the area for 10-15 minutes with water and contact your Hospice immediately.</a:t>
            </a:r>
          </a:p>
          <a:p>
            <a:r>
              <a:rPr lang="en-US" dirty="0"/>
              <a:t>For more information, call the Infection Prevention staff.</a:t>
            </a:r>
          </a:p>
          <a:p>
            <a:endParaRPr lang="en-US" dirty="0"/>
          </a:p>
        </p:txBody>
      </p:sp>
      <p:pic>
        <p:nvPicPr>
          <p:cNvPr id="5" name="Picture 4"/>
          <p:cNvPicPr>
            <a:picLocks noChangeAspect="1"/>
          </p:cNvPicPr>
          <p:nvPr/>
        </p:nvPicPr>
        <p:blipFill>
          <a:blip r:embed="rId2"/>
          <a:stretch>
            <a:fillRect/>
          </a:stretch>
        </p:blipFill>
        <p:spPr>
          <a:xfrm>
            <a:off x="1023969" y="2120600"/>
            <a:ext cx="3105510" cy="4005541"/>
          </a:xfrm>
          <a:prstGeom prst="rect">
            <a:avLst/>
          </a:prstGeom>
        </p:spPr>
      </p:pic>
    </p:spTree>
    <p:extLst>
      <p:ext uri="{BB962C8B-B14F-4D97-AF65-F5344CB8AC3E}">
        <p14:creationId xmlns:p14="http://schemas.microsoft.com/office/powerpoint/2010/main" val="954947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275" y="289049"/>
            <a:ext cx="9811265" cy="5663089"/>
          </a:xfrm>
          <a:prstGeom prst="rect">
            <a:avLst/>
          </a:prstGeom>
          <a:noFill/>
        </p:spPr>
        <p:txBody>
          <a:bodyPr wrap="square" rtlCol="0">
            <a:spAutoFit/>
          </a:bodyPr>
          <a:lstStyle/>
          <a:p>
            <a:pPr algn="ctr"/>
            <a:r>
              <a:rPr lang="en-US" sz="2800" dirty="0"/>
              <a:t>Please call the Volunteer Coordinator or their designee if you have any questions.  </a:t>
            </a:r>
          </a:p>
          <a:p>
            <a:pPr algn="ctr"/>
            <a:endParaRPr lang="en-US" sz="2800" dirty="0"/>
          </a:p>
          <a:p>
            <a:pPr algn="ctr"/>
            <a:r>
              <a:rPr lang="en-US" sz="5400" dirty="0"/>
              <a:t>Thank you </a:t>
            </a:r>
            <a:r>
              <a:rPr lang="en-US" sz="2800" dirty="0"/>
              <a:t>for your dedication to Blessing Hospice, patients and families. </a:t>
            </a:r>
          </a:p>
          <a:p>
            <a:pPr algn="ctr"/>
            <a:r>
              <a:rPr lang="en-US" sz="2800" dirty="0"/>
              <a:t> </a:t>
            </a:r>
          </a:p>
          <a:p>
            <a:pPr algn="ctr"/>
            <a:r>
              <a:rPr lang="en-US" sz="2800" dirty="0"/>
              <a:t>Please follow all CDC recommendations, follow the Blessing Healthy System Website and </a:t>
            </a:r>
            <a:r>
              <a:rPr lang="en-US" sz="3200" dirty="0"/>
              <a:t>stay Safe.</a:t>
            </a:r>
          </a:p>
          <a:p>
            <a:pPr algn="ctr"/>
            <a:endParaRPr lang="en-US" sz="2800" dirty="0"/>
          </a:p>
          <a:p>
            <a:pPr algn="ctr"/>
            <a:r>
              <a:rPr lang="en-US" sz="4000" dirty="0"/>
              <a:t>Please remember to fill out the evaluation and submit.</a:t>
            </a:r>
          </a:p>
        </p:txBody>
      </p:sp>
    </p:spTree>
    <p:extLst>
      <p:ext uri="{BB962C8B-B14F-4D97-AF65-F5344CB8AC3E}">
        <p14:creationId xmlns:p14="http://schemas.microsoft.com/office/powerpoint/2010/main" val="181991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8588" y="1757082"/>
            <a:ext cx="9502588" cy="3514165"/>
          </a:xfrm>
        </p:spPr>
        <p:txBody>
          <a:bodyPr/>
          <a:lstStyle/>
          <a:p>
            <a:r>
              <a:rPr lang="en-US" sz="6600" dirty="0"/>
              <a:t>Covid 19 Resources:</a:t>
            </a:r>
            <a:r>
              <a:rPr lang="en-US" sz="6600" dirty="0">
                <a:hlinkClick r:id="rId2"/>
              </a:rPr>
              <a:t> </a:t>
            </a:r>
            <a:r>
              <a:rPr lang="en-US" dirty="0">
                <a:hlinkClick r:id="rId2"/>
              </a:rPr>
              <a:t>https://www.cdc.gov/coronavirus/2019-nCoV/index.html</a:t>
            </a:r>
            <a:br>
              <a:rPr lang="en-US" sz="6600" dirty="0"/>
            </a:br>
            <a:endParaRPr lang="en-US" sz="6600" dirty="0"/>
          </a:p>
        </p:txBody>
      </p:sp>
    </p:spTree>
    <p:extLst>
      <p:ext uri="{BB962C8B-B14F-4D97-AF65-F5344CB8AC3E}">
        <p14:creationId xmlns:p14="http://schemas.microsoft.com/office/powerpoint/2010/main" val="213013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474776-DF8C-4891-B3DD-30099CB7F738}"/>
              </a:ext>
            </a:extLst>
          </p:cNvPr>
          <p:cNvSpPr>
            <a:spLocks noGrp="1"/>
          </p:cNvSpPr>
          <p:nvPr>
            <p:ph type="title"/>
          </p:nvPr>
        </p:nvSpPr>
        <p:spPr/>
        <p:txBody>
          <a:bodyPr/>
          <a:lstStyle/>
          <a:p>
            <a:r>
              <a:rPr lang="en-US" dirty="0"/>
              <a:t>COVID-19: LEARN  HOW  TO  PROTECT  YOURSELF</a:t>
            </a:r>
          </a:p>
        </p:txBody>
      </p:sp>
      <p:sp>
        <p:nvSpPr>
          <p:cNvPr id="4" name="Text Placeholder 3">
            <a:extLst>
              <a:ext uri="{FF2B5EF4-FFF2-40B4-BE49-F238E27FC236}">
                <a16:creationId xmlns:a16="http://schemas.microsoft.com/office/drawing/2014/main" id="{CB5CCD09-F29E-4FB0-8E88-46485FD58C1E}"/>
              </a:ext>
            </a:extLst>
          </p:cNvPr>
          <p:cNvSpPr>
            <a:spLocks noGrp="1"/>
          </p:cNvSpPr>
          <p:nvPr>
            <p:ph type="body" idx="1"/>
          </p:nvPr>
        </p:nvSpPr>
        <p:spPr>
          <a:xfrm>
            <a:off x="957733" y="2122399"/>
            <a:ext cx="4323200" cy="4116000"/>
          </a:xfrm>
        </p:spPr>
        <p:txBody>
          <a:bodyPr/>
          <a:lstStyle/>
          <a:p>
            <a:pPr>
              <a:buClr>
                <a:schemeClr val="accent3"/>
              </a:buClr>
              <a:buFont typeface="Arial" panose="020B0604020202020204" pitchFamily="34" charset="0"/>
              <a:buChar char="•"/>
            </a:pPr>
            <a:r>
              <a:rPr lang="en-US" sz="1000" b="1" u="sng" dirty="0"/>
              <a:t>WASH  YOUR  HANDS</a:t>
            </a:r>
            <a:r>
              <a:rPr lang="en-US" sz="1000" b="1" dirty="0"/>
              <a:t>—</a:t>
            </a:r>
            <a:r>
              <a:rPr lang="en-US" sz="1000" dirty="0"/>
              <a:t>Wash your hands with soap and water for at least 20 seconds after using the restroom, before eating, and when hands are visibly dirty.  Use the towel to open the door, then dispose of the towel in the waste can.  </a:t>
            </a:r>
            <a:r>
              <a:rPr lang="en-US" sz="1000" b="1" dirty="0"/>
              <a:t>Use waterless hand sanitizers FREQUENTLY</a:t>
            </a:r>
            <a:r>
              <a:rPr lang="en-US" sz="1000" dirty="0"/>
              <a:t>.  Rub hands until dry.</a:t>
            </a:r>
          </a:p>
          <a:p>
            <a:pPr>
              <a:buClr>
                <a:schemeClr val="accent3"/>
              </a:buClr>
              <a:buFont typeface="Arial" panose="020B0604020202020204" pitchFamily="34" charset="0"/>
              <a:buChar char="•"/>
            </a:pPr>
            <a:r>
              <a:rPr lang="en-US" sz="1000" b="1" u="sng" dirty="0"/>
              <a:t>AVOID  TOUCHING  YOUR  FACE, NOSE, AND EYES</a:t>
            </a:r>
            <a:r>
              <a:rPr lang="en-US" sz="1000" dirty="0"/>
              <a:t>—This is how germs are transmitted into your body.</a:t>
            </a:r>
            <a:r>
              <a:rPr lang="en-US" sz="1000" b="1" u="sng" dirty="0"/>
              <a:t> </a:t>
            </a:r>
            <a:endParaRPr lang="en-US" sz="1000" dirty="0"/>
          </a:p>
          <a:p>
            <a:pPr>
              <a:buClr>
                <a:schemeClr val="accent3"/>
              </a:buClr>
              <a:buFont typeface="Arial" panose="020B0604020202020204" pitchFamily="34" charset="0"/>
              <a:buChar char="•"/>
            </a:pPr>
            <a:r>
              <a:rPr lang="en-US" sz="1000" b="1" u="sng" dirty="0"/>
              <a:t>WEAR A  FACE  MASK</a:t>
            </a:r>
            <a:r>
              <a:rPr lang="en-US" sz="1000" dirty="0"/>
              <a:t>—All volunteers must wear a face covering while serving completing patient care.  The face covering should reach above the nose, below the chin, and completely cover the mouth and nostrils.  It should also fit snugly against the sides of the face.  Face coverings are provided by hospice. Face coverings are available at all times per your request and at the beginning of each assignment. </a:t>
            </a:r>
          </a:p>
          <a:p>
            <a:pPr>
              <a:buClr>
                <a:schemeClr val="accent3"/>
              </a:buClr>
              <a:buFont typeface="Arial" panose="020B0604020202020204" pitchFamily="34" charset="0"/>
              <a:buChar char="•"/>
            </a:pPr>
            <a:r>
              <a:rPr lang="en-US" sz="1000" b="1" u="sng" dirty="0"/>
              <a:t>SOCIAL  DISTANCING</a:t>
            </a:r>
            <a:r>
              <a:rPr lang="en-US" sz="1000" b="1" dirty="0"/>
              <a:t>—</a:t>
            </a:r>
            <a:r>
              <a:rPr lang="en-US" sz="1000" dirty="0"/>
              <a:t>Practice social distancing by putting space between yourself and others.  If possible, stay at least six feet (about two arms’ length from other people).  Avoid large gatherings of people </a:t>
            </a:r>
            <a:r>
              <a:rPr lang="en-US" sz="1000" b="1" dirty="0"/>
              <a:t> </a:t>
            </a:r>
            <a:endParaRPr lang="en-US" sz="1000" dirty="0"/>
          </a:p>
          <a:p>
            <a:endParaRPr lang="en-US" dirty="0"/>
          </a:p>
        </p:txBody>
      </p:sp>
      <p:sp>
        <p:nvSpPr>
          <p:cNvPr id="5" name="Text Placeholder 4">
            <a:extLst>
              <a:ext uri="{FF2B5EF4-FFF2-40B4-BE49-F238E27FC236}">
                <a16:creationId xmlns:a16="http://schemas.microsoft.com/office/drawing/2014/main" id="{9BDA2CF8-5A06-418B-8860-9268FA0B2E27}"/>
              </a:ext>
            </a:extLst>
          </p:cNvPr>
          <p:cNvSpPr>
            <a:spLocks noGrp="1"/>
          </p:cNvSpPr>
          <p:nvPr>
            <p:ph type="body" idx="2"/>
          </p:nvPr>
        </p:nvSpPr>
        <p:spPr>
          <a:xfrm>
            <a:off x="5649333" y="2122399"/>
            <a:ext cx="4323200" cy="4116000"/>
          </a:xfrm>
        </p:spPr>
        <p:txBody>
          <a:bodyPr/>
          <a:lstStyle/>
          <a:p>
            <a:pPr>
              <a:buClr>
                <a:schemeClr val="accent3"/>
              </a:buClr>
              <a:buFont typeface="Arial" panose="020B0604020202020204" pitchFamily="34" charset="0"/>
              <a:buChar char="•"/>
            </a:pPr>
            <a:r>
              <a:rPr lang="en-US" sz="1000" b="1" u="sng" dirty="0"/>
              <a:t>CLEAN  SURFACES</a:t>
            </a:r>
            <a:r>
              <a:rPr lang="en-US" sz="1000" dirty="0"/>
              <a:t>—Clean and disinfect frequently used surfaces.  While volunteering, wear gloves when using the </a:t>
            </a:r>
            <a:r>
              <a:rPr lang="en-US" sz="1000" dirty="0" err="1"/>
              <a:t>sani</a:t>
            </a:r>
            <a:r>
              <a:rPr lang="en-US" sz="1000" dirty="0"/>
              <a:t>-cloths in the purple container to clean phones, desktops, wheelchairs, etc.</a:t>
            </a:r>
          </a:p>
          <a:p>
            <a:pPr>
              <a:buClr>
                <a:schemeClr val="accent3"/>
              </a:buClr>
              <a:buFont typeface="Arial" panose="020B0604020202020204" pitchFamily="34" charset="0"/>
              <a:buChar char="•"/>
            </a:pPr>
            <a:r>
              <a:rPr lang="en-US" sz="1000" b="1" u="sng" dirty="0"/>
              <a:t>AVOID  CONTACT  WITH  ILL PEOPLE,  AND  STAY  HOME  IF  YOU  ARE  SICK</a:t>
            </a:r>
            <a:r>
              <a:rPr lang="en-US" sz="1000" dirty="0"/>
              <a:t>—Symptoms of COVID-19 include fever, cough, shortness of breath, loss of taste and smell, headache, fatigue, weakness, sneezing, watery eyes, and sinus pain not related to allergies. Please do not risk infecting others by coming to volunteer when you are ill.  Call your program coordinator to let her know you cannot come in for your shift.  If you think that you may have COVID-19—monitor your symptoms, avoid close contact with others, and call your doctor.</a:t>
            </a:r>
          </a:p>
          <a:p>
            <a:pPr>
              <a:buClr>
                <a:schemeClr val="accent3"/>
              </a:buClr>
              <a:buFont typeface="Arial" panose="020B0604020202020204" pitchFamily="34" charset="0"/>
              <a:buChar char="•"/>
            </a:pPr>
            <a:r>
              <a:rPr lang="en-US" sz="1000" b="1" u="sng" dirty="0"/>
              <a:t>MANAGE YOUR  STRESS</a:t>
            </a:r>
            <a:r>
              <a:rPr lang="en-US" sz="1000" dirty="0"/>
              <a:t>—COVID-19  has certainly caused a lot of stress.  Everyone reacts differently to stressful situations.  You may feel anxious, mad, sad, or overwhelmed.  Learn the common signs of stress, and make the time to unwind and do activities you enjoy—like volunteering!  Talk with family and friends by phone, text, or email.  If you or a loved one is feeling overwhelmed, there are hospital and CDC.gov support lines available.</a:t>
            </a:r>
          </a:p>
          <a:p>
            <a:endParaRPr lang="en-US" dirty="0"/>
          </a:p>
          <a:p>
            <a:endParaRPr lang="en-US" dirty="0"/>
          </a:p>
        </p:txBody>
      </p:sp>
    </p:spTree>
    <p:extLst>
      <p:ext uri="{BB962C8B-B14F-4D97-AF65-F5344CB8AC3E}">
        <p14:creationId xmlns:p14="http://schemas.microsoft.com/office/powerpoint/2010/main" val="361298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474776-DF8C-4891-B3DD-30099CB7F738}"/>
              </a:ext>
            </a:extLst>
          </p:cNvPr>
          <p:cNvSpPr>
            <a:spLocks noGrp="1"/>
          </p:cNvSpPr>
          <p:nvPr>
            <p:ph type="title"/>
          </p:nvPr>
        </p:nvSpPr>
        <p:spPr/>
        <p:txBody>
          <a:bodyPr/>
          <a:lstStyle/>
          <a:p>
            <a:r>
              <a:rPr lang="en-US" dirty="0"/>
              <a:t>COVID-19: LEARN  HOW  TO  PROTECT  YOURSELF</a:t>
            </a:r>
          </a:p>
        </p:txBody>
      </p:sp>
      <p:sp>
        <p:nvSpPr>
          <p:cNvPr id="5" name="Text Placeholder 4">
            <a:extLst>
              <a:ext uri="{FF2B5EF4-FFF2-40B4-BE49-F238E27FC236}">
                <a16:creationId xmlns:a16="http://schemas.microsoft.com/office/drawing/2014/main" id="{9BDA2CF8-5A06-418B-8860-9268FA0B2E27}"/>
              </a:ext>
            </a:extLst>
          </p:cNvPr>
          <p:cNvSpPr>
            <a:spLocks noGrp="1"/>
          </p:cNvSpPr>
          <p:nvPr>
            <p:ph type="body" idx="1"/>
          </p:nvPr>
        </p:nvSpPr>
        <p:spPr/>
        <p:txBody>
          <a:bodyPr/>
          <a:lstStyle/>
          <a:p>
            <a:pPr>
              <a:buClr>
                <a:schemeClr val="accent3"/>
              </a:buClr>
              <a:buFont typeface="Arial" panose="020B0604020202020204" pitchFamily="34" charset="0"/>
              <a:buChar char="•"/>
            </a:pPr>
            <a:r>
              <a:rPr lang="en-US" dirty="0"/>
              <a:t>With each new assignment, the volunteer coordinator will identify when additional PPE outside of the mask is required.</a:t>
            </a:r>
          </a:p>
          <a:p>
            <a:pPr marL="101598" indent="0">
              <a:buClr>
                <a:schemeClr val="accent3"/>
              </a:buClr>
              <a:buNone/>
            </a:pPr>
            <a:endParaRPr lang="en-US" dirty="0"/>
          </a:p>
          <a:p>
            <a:pPr>
              <a:buClr>
                <a:schemeClr val="accent3"/>
              </a:buClr>
              <a:buFont typeface="Arial" panose="020B0604020202020204" pitchFamily="34" charset="0"/>
              <a:buChar char="•"/>
            </a:pPr>
            <a:r>
              <a:rPr lang="en-US" dirty="0"/>
              <a:t>Additional PPE may be required at our local long term care facilities.  Please follow their procedures.</a:t>
            </a:r>
          </a:p>
          <a:p>
            <a:pPr marL="101598" indent="0">
              <a:buClr>
                <a:schemeClr val="accent3"/>
              </a:buClr>
              <a:buNone/>
            </a:pPr>
            <a:endParaRPr lang="en-US" dirty="0"/>
          </a:p>
          <a:p>
            <a:pPr>
              <a:buClr>
                <a:schemeClr val="accent3"/>
              </a:buClr>
              <a:buFont typeface="Arial" panose="020B0604020202020204" pitchFamily="34" charset="0"/>
              <a:buChar char="•"/>
            </a:pPr>
            <a:r>
              <a:rPr lang="en-US" dirty="0"/>
              <a:t>Complete the Covid 19 Screening questionnaire prior to arriving at your scheduled visit. </a:t>
            </a:r>
          </a:p>
          <a:p>
            <a:endParaRPr lang="en-US" dirty="0"/>
          </a:p>
        </p:txBody>
      </p:sp>
    </p:spTree>
    <p:extLst>
      <p:ext uri="{BB962C8B-B14F-4D97-AF65-F5344CB8AC3E}">
        <p14:creationId xmlns:p14="http://schemas.microsoft.com/office/powerpoint/2010/main" val="176947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388E-5D3A-49AB-B421-0F9A1066434A}"/>
              </a:ext>
            </a:extLst>
          </p:cNvPr>
          <p:cNvSpPr>
            <a:spLocks noGrp="1"/>
          </p:cNvSpPr>
          <p:nvPr>
            <p:ph type="ctrTitle" idx="4294967295"/>
          </p:nvPr>
        </p:nvSpPr>
        <p:spPr>
          <a:xfrm>
            <a:off x="1056068" y="1186266"/>
            <a:ext cx="7196138" cy="1546225"/>
          </a:xfrm>
        </p:spPr>
        <p:txBody>
          <a:bodyPr/>
          <a:lstStyle/>
          <a:p>
            <a:r>
              <a:rPr lang="en-US" sz="6600" dirty="0"/>
              <a:t>Handwashing</a:t>
            </a:r>
          </a:p>
        </p:txBody>
      </p:sp>
      <p:sp>
        <p:nvSpPr>
          <p:cNvPr id="5" name="TextBox 4">
            <a:extLst>
              <a:ext uri="{FF2B5EF4-FFF2-40B4-BE49-F238E27FC236}">
                <a16:creationId xmlns:a16="http://schemas.microsoft.com/office/drawing/2014/main" id="{2CAE2EE8-4413-476F-94A8-AA398611AB7C}"/>
              </a:ext>
            </a:extLst>
          </p:cNvPr>
          <p:cNvSpPr txBox="1"/>
          <p:nvPr/>
        </p:nvSpPr>
        <p:spPr>
          <a:xfrm>
            <a:off x="1056068" y="3670479"/>
            <a:ext cx="8525814" cy="1785104"/>
          </a:xfrm>
          <a:prstGeom prst="rect">
            <a:avLst/>
          </a:prstGeom>
          <a:noFill/>
        </p:spPr>
        <p:txBody>
          <a:bodyPr wrap="square" rtlCol="0">
            <a:spAutoFit/>
          </a:bodyPr>
          <a:lstStyle/>
          <a:p>
            <a:r>
              <a:rPr lang="en-US" sz="2800" dirty="0"/>
              <a:t>7 Steps To Clean Hands</a:t>
            </a:r>
          </a:p>
          <a:p>
            <a:endParaRPr lang="en-US" dirty="0">
              <a:hlinkClick r:id="rId2"/>
            </a:endParaRPr>
          </a:p>
          <a:p>
            <a:endParaRPr lang="en-US" dirty="0">
              <a:hlinkClick r:id="rId2"/>
            </a:endParaRPr>
          </a:p>
          <a:p>
            <a:endParaRPr lang="en-US" dirty="0">
              <a:hlinkClick r:id="rId2"/>
            </a:endParaRPr>
          </a:p>
          <a:p>
            <a:r>
              <a:rPr lang="en-US" sz="2000" dirty="0">
                <a:hlinkClick r:id="rId2"/>
              </a:rPr>
              <a:t>https://www.youtube.com/watch?v=6JrEeR5OXiE-</a:t>
            </a:r>
            <a:r>
              <a:rPr lang="en-US" sz="2000" dirty="0"/>
              <a:t> </a:t>
            </a:r>
          </a:p>
          <a:p>
            <a:r>
              <a:rPr lang="en-US" sz="2000" dirty="0"/>
              <a:t>Please view video</a:t>
            </a:r>
          </a:p>
        </p:txBody>
      </p:sp>
      <p:pic>
        <p:nvPicPr>
          <p:cNvPr id="7" name="Picture 6">
            <a:extLst>
              <a:ext uri="{FF2B5EF4-FFF2-40B4-BE49-F238E27FC236}">
                <a16:creationId xmlns:a16="http://schemas.microsoft.com/office/drawing/2014/main" id="{C681626E-6C75-4AC2-A1E4-B803BC2DB70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71814" y="2449188"/>
            <a:ext cx="2857500" cy="2442582"/>
          </a:xfrm>
          <a:prstGeom prst="rect">
            <a:avLst/>
          </a:prstGeom>
        </p:spPr>
      </p:pic>
    </p:spTree>
    <p:extLst>
      <p:ext uri="{BB962C8B-B14F-4D97-AF65-F5344CB8AC3E}">
        <p14:creationId xmlns:p14="http://schemas.microsoft.com/office/powerpoint/2010/main" val="268371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When To Wash Your Hands</a:t>
            </a:r>
          </a:p>
        </p:txBody>
      </p:sp>
      <p:sp>
        <p:nvSpPr>
          <p:cNvPr id="8" name="Text Placeholder 7"/>
          <p:cNvSpPr>
            <a:spLocks noGrp="1"/>
          </p:cNvSpPr>
          <p:nvPr>
            <p:ph type="body" idx="1"/>
          </p:nvPr>
        </p:nvSpPr>
        <p:spPr/>
        <p:txBody>
          <a:bodyPr>
            <a:normAutofit fontScale="32500" lnSpcReduction="20000"/>
          </a:bodyPr>
          <a:lstStyle/>
          <a:p>
            <a:pPr>
              <a:buClrTx/>
              <a:buFont typeface="Wingdings" panose="05000000000000000000" pitchFamily="2" charset="2"/>
              <a:buChar char="Ø"/>
            </a:pPr>
            <a:r>
              <a:rPr lang="en-US" sz="4400" dirty="0"/>
              <a:t> Before and after your volunteer  contact—use soap and water or gel/foam</a:t>
            </a:r>
          </a:p>
          <a:p>
            <a:pPr>
              <a:buClrTx/>
              <a:buFont typeface="Wingdings" panose="05000000000000000000" pitchFamily="2" charset="2"/>
              <a:buChar char="Ø"/>
            </a:pPr>
            <a:r>
              <a:rPr lang="en-US" sz="4400" dirty="0"/>
              <a:t>Whenever hands become obviously soiled—use soap and water </a:t>
            </a:r>
          </a:p>
          <a:p>
            <a:pPr>
              <a:buClrTx/>
              <a:buFont typeface="Wingdings" panose="05000000000000000000" pitchFamily="2" charset="2"/>
              <a:buChar char="Ø"/>
            </a:pPr>
            <a:r>
              <a:rPr lang="en-US" sz="4400" dirty="0"/>
              <a:t>Before eating, drinking, or handling food—use soap and water </a:t>
            </a:r>
          </a:p>
          <a:p>
            <a:pPr>
              <a:buClrTx/>
              <a:buFont typeface="Wingdings" panose="05000000000000000000" pitchFamily="2" charset="2"/>
              <a:buChar char="Ø"/>
            </a:pPr>
            <a:r>
              <a:rPr lang="en-US" sz="4400" dirty="0"/>
              <a:t>After blowing your nose, covering a sneeze, or using the restroom—use soap and water  </a:t>
            </a:r>
          </a:p>
          <a:p>
            <a:pPr>
              <a:buClrTx/>
              <a:buFont typeface="Wingdings" panose="05000000000000000000" pitchFamily="2" charset="2"/>
              <a:buChar char="Ø"/>
            </a:pPr>
            <a:r>
              <a:rPr lang="en-US" sz="4400" dirty="0"/>
              <a:t>Before and after physical contact with a patient—use gel/foam</a:t>
            </a:r>
          </a:p>
          <a:p>
            <a:pPr>
              <a:buClrTx/>
              <a:buFont typeface="Wingdings" panose="05000000000000000000" pitchFamily="2" charset="2"/>
              <a:buChar char="Ø"/>
            </a:pPr>
            <a:r>
              <a:rPr lang="en-US" sz="4400" dirty="0"/>
              <a:t>Wearing gloves does not replace hand hygiene</a:t>
            </a:r>
          </a:p>
          <a:p>
            <a:endParaRPr lang="en-US" sz="4400" dirty="0"/>
          </a:p>
        </p:txBody>
      </p:sp>
      <p:pic>
        <p:nvPicPr>
          <p:cNvPr id="9" name="Picture 8" descr="totallyradscience - Great Science Discover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1149" y="2129033"/>
            <a:ext cx="3876533" cy="4138647"/>
          </a:xfrm>
          <a:prstGeom prst="rect">
            <a:avLst/>
          </a:prstGeom>
        </p:spPr>
      </p:pic>
    </p:spTree>
    <p:extLst>
      <p:ext uri="{BB962C8B-B14F-4D97-AF65-F5344CB8AC3E}">
        <p14:creationId xmlns:p14="http://schemas.microsoft.com/office/powerpoint/2010/main" val="57893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For Washing Your Hands With Soap And Water</a:t>
            </a:r>
          </a:p>
        </p:txBody>
      </p:sp>
      <p:sp>
        <p:nvSpPr>
          <p:cNvPr id="3" name="Content Placeholder 2"/>
          <p:cNvSpPr>
            <a:spLocks noGrp="1"/>
          </p:cNvSpPr>
          <p:nvPr>
            <p:ph type="body" idx="1"/>
          </p:nvPr>
        </p:nvSpPr>
        <p:spPr/>
        <p:txBody>
          <a:bodyPr>
            <a:normAutofit fontScale="85000" lnSpcReduction="20000"/>
          </a:bodyPr>
          <a:lstStyle/>
          <a:p>
            <a:pPr>
              <a:buClrTx/>
              <a:buFont typeface="Wingdings" panose="05000000000000000000" pitchFamily="2" charset="2"/>
              <a:buChar char="Ø"/>
            </a:pPr>
            <a:r>
              <a:rPr lang="en-US" dirty="0"/>
              <a:t>  Apply soap to hands and make a good lather. </a:t>
            </a:r>
          </a:p>
          <a:p>
            <a:pPr marL="0" indent="0">
              <a:buClrTx/>
              <a:buNone/>
            </a:pPr>
            <a:endParaRPr lang="en-US" dirty="0"/>
          </a:p>
          <a:p>
            <a:pPr>
              <a:buClrTx/>
              <a:buFont typeface="Wingdings" panose="05000000000000000000" pitchFamily="2" charset="2"/>
              <a:buChar char="Ø"/>
            </a:pPr>
            <a:r>
              <a:rPr lang="en-US" dirty="0"/>
              <a:t>  Work lather into all parts of the hands and up to the wrists.</a:t>
            </a:r>
          </a:p>
          <a:p>
            <a:pPr marL="0" indent="0">
              <a:buClrTx/>
              <a:buNone/>
            </a:pPr>
            <a:endParaRPr lang="en-US" dirty="0"/>
          </a:p>
          <a:p>
            <a:pPr>
              <a:buClrTx/>
              <a:buFont typeface="Wingdings" panose="05000000000000000000" pitchFamily="2" charset="2"/>
              <a:buChar char="Ø"/>
            </a:pPr>
            <a:r>
              <a:rPr lang="en-US" dirty="0"/>
              <a:t>  Wash hands with soap for 15 seconds for ordinary contacts.  </a:t>
            </a:r>
          </a:p>
          <a:p>
            <a:pPr marL="0" indent="0">
              <a:buClrTx/>
              <a:buNone/>
            </a:pPr>
            <a:endParaRPr lang="en-US" dirty="0"/>
          </a:p>
          <a:p>
            <a:pPr>
              <a:buClrTx/>
              <a:buFont typeface="Wingdings" panose="05000000000000000000" pitchFamily="2" charset="2"/>
              <a:buChar char="Ø"/>
            </a:pPr>
            <a:r>
              <a:rPr lang="en-US" dirty="0"/>
              <a:t>  Pay careful attention to areas around and under the nails and in-between the fingers.</a:t>
            </a:r>
          </a:p>
          <a:p>
            <a:endParaRPr lang="en-US" dirty="0"/>
          </a:p>
        </p:txBody>
      </p:sp>
      <p:sp>
        <p:nvSpPr>
          <p:cNvPr id="4" name="Content Placeholder 3"/>
          <p:cNvSpPr>
            <a:spLocks noGrp="1"/>
          </p:cNvSpPr>
          <p:nvPr>
            <p:ph type="body" idx="2"/>
          </p:nvPr>
        </p:nvSpPr>
        <p:spPr/>
        <p:txBody>
          <a:bodyPr>
            <a:normAutofit fontScale="62500" lnSpcReduction="20000"/>
          </a:bodyPr>
          <a:lstStyle/>
          <a:p>
            <a:pPr>
              <a:buClrTx/>
              <a:buFont typeface="Wingdings" panose="05000000000000000000" pitchFamily="2" charset="2"/>
              <a:buChar char="Ø"/>
            </a:pPr>
            <a:r>
              <a:rPr lang="en-US" dirty="0"/>
              <a:t>  Rinse hands—let water run until you can turn off faucet with a paper towel.</a:t>
            </a:r>
          </a:p>
          <a:p>
            <a:pPr>
              <a:buClrTx/>
              <a:buFont typeface="Wingdings" panose="05000000000000000000" pitchFamily="2" charset="2"/>
              <a:buChar char="Ø"/>
            </a:pPr>
            <a:endParaRPr lang="en-US" dirty="0"/>
          </a:p>
          <a:p>
            <a:pPr>
              <a:buClrTx/>
              <a:buFont typeface="Wingdings" panose="05000000000000000000" pitchFamily="2" charset="2"/>
              <a:buChar char="Ø"/>
            </a:pPr>
            <a:r>
              <a:rPr lang="en-US" dirty="0"/>
              <a:t>  Dry hands well with paper towels or under hand dryer.</a:t>
            </a:r>
          </a:p>
          <a:p>
            <a:pPr>
              <a:buClrTx/>
              <a:buFont typeface="Wingdings" panose="05000000000000000000" pitchFamily="2" charset="2"/>
              <a:buChar char="Ø"/>
            </a:pPr>
            <a:endParaRPr lang="en-US" dirty="0"/>
          </a:p>
          <a:p>
            <a:pPr>
              <a:buClrTx/>
              <a:buFont typeface="Wingdings" panose="05000000000000000000" pitchFamily="2" charset="2"/>
              <a:buChar char="Ø"/>
            </a:pPr>
            <a:r>
              <a:rPr lang="en-US" dirty="0"/>
              <a:t>  Turn off water with a paper towel.  Faucets are considered contaminated.</a:t>
            </a:r>
          </a:p>
          <a:p>
            <a:pPr>
              <a:buClrTx/>
              <a:buFont typeface="Wingdings" panose="05000000000000000000" pitchFamily="2" charset="2"/>
              <a:buChar char="Ø"/>
            </a:pPr>
            <a:endParaRPr lang="en-US" dirty="0"/>
          </a:p>
          <a:p>
            <a:pPr>
              <a:buClrTx/>
              <a:buFont typeface="Wingdings" panose="05000000000000000000" pitchFamily="2" charset="2"/>
              <a:buChar char="Ø"/>
            </a:pPr>
            <a:r>
              <a:rPr lang="en-US" dirty="0"/>
              <a:t>  Use only hospital-approved lotions (available from Volunteer Services) if skin is dry—and you are working with patients and/or patient equipment.</a:t>
            </a:r>
          </a:p>
          <a:p>
            <a:endParaRPr lang="en-US" dirty="0"/>
          </a:p>
          <a:p>
            <a:endParaRPr lang="en-US" dirty="0"/>
          </a:p>
        </p:txBody>
      </p:sp>
    </p:spTree>
    <p:extLst>
      <p:ext uri="{BB962C8B-B14F-4D97-AF65-F5344CB8AC3E}">
        <p14:creationId xmlns:p14="http://schemas.microsoft.com/office/powerpoint/2010/main" val="3882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Best Line Of Defense</a:t>
            </a:r>
          </a:p>
        </p:txBody>
      </p:sp>
      <p:sp>
        <p:nvSpPr>
          <p:cNvPr id="3" name="Content Placeholder 2"/>
          <p:cNvSpPr>
            <a:spLocks noGrp="1"/>
          </p:cNvSpPr>
          <p:nvPr>
            <p:ph type="body" idx="1"/>
          </p:nvPr>
        </p:nvSpPr>
        <p:spPr/>
        <p:txBody>
          <a:bodyPr>
            <a:normAutofit/>
          </a:bodyPr>
          <a:lstStyle/>
          <a:p>
            <a:r>
              <a:rPr lang="en-US" sz="6000" dirty="0"/>
              <a:t>Hand washing</a:t>
            </a:r>
          </a:p>
        </p:txBody>
      </p:sp>
      <p:sp>
        <p:nvSpPr>
          <p:cNvPr id="4" name="Text Placeholder 3"/>
          <p:cNvSpPr>
            <a:spLocks noGrp="1"/>
          </p:cNvSpPr>
          <p:nvPr>
            <p:ph type="body" idx="2"/>
          </p:nvPr>
        </p:nvSpPr>
        <p:spPr>
          <a:xfrm>
            <a:off x="5138670" y="2350200"/>
            <a:ext cx="4725958" cy="4116000"/>
          </a:xfrm>
        </p:spPr>
        <p:txBody>
          <a:bodyPr>
            <a:normAutofit fontScale="92500"/>
          </a:bodyPr>
          <a:lstStyle/>
          <a:p>
            <a:pPr marL="152396" indent="0">
              <a:buNone/>
            </a:pPr>
            <a:r>
              <a:rPr lang="en-US" sz="3000" dirty="0"/>
              <a:t>Your own skin.  Make sure to take care of yours.  </a:t>
            </a:r>
          </a:p>
          <a:p>
            <a:pPr marL="152396" indent="0">
              <a:buNone/>
            </a:pPr>
            <a:r>
              <a:rPr lang="en-US" sz="3000" dirty="0"/>
              <a:t>Breaks, sores, or rashes all create openings in your best defense; your skin. </a:t>
            </a:r>
          </a:p>
          <a:p>
            <a:pPr marL="152396" indent="0">
              <a:buNone/>
            </a:pPr>
            <a:r>
              <a:rPr lang="en-US" sz="3000" dirty="0"/>
              <a:t>Bandage or cover open areas when volunteering.</a:t>
            </a:r>
          </a:p>
          <a:p>
            <a:endParaRPr lang="en-US" dirty="0"/>
          </a:p>
        </p:txBody>
      </p:sp>
    </p:spTree>
    <p:extLst>
      <p:ext uri="{BB962C8B-B14F-4D97-AF65-F5344CB8AC3E}">
        <p14:creationId xmlns:p14="http://schemas.microsoft.com/office/powerpoint/2010/main" val="25774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wbray template">
  <a:themeElements>
    <a:clrScheme name="Custom 3">
      <a:dk1>
        <a:srgbClr val="5B6770"/>
      </a:dk1>
      <a:lt1>
        <a:srgbClr val="FFFFFF"/>
      </a:lt1>
      <a:dk2>
        <a:srgbClr val="00306C"/>
      </a:dk2>
      <a:lt2>
        <a:srgbClr val="FFFFFF"/>
      </a:lt2>
      <a:accent1>
        <a:srgbClr val="005596"/>
      </a:accent1>
      <a:accent2>
        <a:srgbClr val="C8E9F1"/>
      </a:accent2>
      <a:accent3>
        <a:srgbClr val="32A9C1"/>
      </a:accent3>
      <a:accent4>
        <a:srgbClr val="A4CE39"/>
      </a:accent4>
      <a:accent5>
        <a:srgbClr val="5B6770"/>
      </a:accent5>
      <a:accent6>
        <a:srgbClr val="E0E1E2"/>
      </a:accent6>
      <a:hlink>
        <a:srgbClr val="32A9C1"/>
      </a:hlink>
      <a:folHlink>
        <a:srgbClr val="A4CE39"/>
      </a:folHlink>
    </a:clrScheme>
    <a:fontScheme name="Office">
      <a:majorFont>
        <a:latin typeface="Tahom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ahoma"/>
        <a:ea typeface=""/>
        <a:cs typeface=""/>
        <a:font script="Jpan" typeface="ＭＳ Ｐゴシック"/>
        <a:font script="Hang" typeface="맑은 고딕"/>
        <a:font script="Hans" typeface="宋体"/>
        <a:font script="Hant" typeface="新細明體"/>
        <a:font script="Arab" typeface="Tahoma"/>
        <a:font script="Hebr" typeface="Tahom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3457</TotalTime>
  <Words>2577</Words>
  <Application>Microsoft Office PowerPoint</Application>
  <PresentationFormat>Widescreen</PresentationFormat>
  <Paragraphs>209</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Tahoma</vt:lpstr>
      <vt:lpstr>Wingdings</vt:lpstr>
      <vt:lpstr>Mowbray template</vt:lpstr>
      <vt:lpstr>Infection Control</vt:lpstr>
      <vt:lpstr>Infection control</vt:lpstr>
      <vt:lpstr>Covid 19 Resources: https://www.cdc.gov/coronavirus/2019-nCoV/index.html </vt:lpstr>
      <vt:lpstr>COVID-19: LEARN  HOW  TO  PROTECT  YOURSELF</vt:lpstr>
      <vt:lpstr>COVID-19: LEARN  HOW  TO  PROTECT  YOURSELF</vt:lpstr>
      <vt:lpstr>Handwashing</vt:lpstr>
      <vt:lpstr>When To Wash Your Hands</vt:lpstr>
      <vt:lpstr>Instructions For Washing Your Hands With Soap And Water</vt:lpstr>
      <vt:lpstr>Your Best Line Of Defense</vt:lpstr>
      <vt:lpstr>Handwashing With Foam Or Alcohol Rub</vt:lpstr>
      <vt:lpstr>Preventative Measures</vt:lpstr>
      <vt:lpstr>Transmission-Based precautions</vt:lpstr>
      <vt:lpstr>Transmissions-Based Precautions:  Protective</vt:lpstr>
      <vt:lpstr>Transmissions-Based Precautions:  Contact Precautions</vt:lpstr>
      <vt:lpstr>Transmissions-Based Precautions:  Multi-drug Resistant</vt:lpstr>
      <vt:lpstr>Transmissions-Based Precautions:  Droplet</vt:lpstr>
      <vt:lpstr>Transmissions-Based Precautions: High Risk Isolation</vt:lpstr>
      <vt:lpstr>PowerPoint Presentation</vt:lpstr>
      <vt:lpstr>PPE-gloves</vt:lpstr>
      <vt:lpstr>PPE Masks</vt:lpstr>
      <vt:lpstr>PPE-Gowns</vt:lpstr>
      <vt:lpstr>Sequence for putting on PPE</vt:lpstr>
      <vt:lpstr>Sequence for removing PPE</vt:lpstr>
      <vt:lpstr>PowerPoint Presentation</vt:lpstr>
      <vt:lpstr>When should I call in sick</vt:lpstr>
      <vt:lpstr>Influenza:  An Ounce of Prevention</vt:lpstr>
      <vt:lpstr>Additional Thoughts </vt:lpstr>
      <vt:lpstr>Summary</vt:lpstr>
      <vt:lpstr>PowerPoint Presentation</vt:lpstr>
    </vt:vector>
  </TitlesOfParts>
  <Company>Blessing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dc:title>
  <dc:creator>Grawe, Cindy</dc:creator>
  <cp:lastModifiedBy>Grawe, Cindy</cp:lastModifiedBy>
  <cp:revision>40</cp:revision>
  <dcterms:created xsi:type="dcterms:W3CDTF">2018-04-05T17:27:51Z</dcterms:created>
  <dcterms:modified xsi:type="dcterms:W3CDTF">2024-05-13T21:07:05Z</dcterms:modified>
</cp:coreProperties>
</file>